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comments/comment2.xml" ContentType="application/vnd.openxmlformats-officedocument.presentationml.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4"/>
    <p:sldMasterId id="2147483789" r:id="rId5"/>
    <p:sldMasterId id="2147483810" r:id="rId6"/>
    <p:sldMasterId id="2147483822" r:id="rId7"/>
  </p:sldMasterIdLst>
  <p:notesMasterIdLst>
    <p:notesMasterId r:id="rId26"/>
  </p:notesMasterIdLst>
  <p:sldIdLst>
    <p:sldId id="278" r:id="rId8"/>
    <p:sldId id="3843" r:id="rId9"/>
    <p:sldId id="3836" r:id="rId10"/>
    <p:sldId id="3826" r:id="rId11"/>
    <p:sldId id="3828" r:id="rId12"/>
    <p:sldId id="300" r:id="rId13"/>
    <p:sldId id="3837" r:id="rId14"/>
    <p:sldId id="258" r:id="rId15"/>
    <p:sldId id="259" r:id="rId16"/>
    <p:sldId id="3840" r:id="rId17"/>
    <p:sldId id="3841" r:id="rId18"/>
    <p:sldId id="301" r:id="rId19"/>
    <p:sldId id="295" r:id="rId20"/>
    <p:sldId id="302" r:id="rId21"/>
    <p:sldId id="3842" r:id="rId22"/>
    <p:sldId id="3829" r:id="rId23"/>
    <p:sldId id="3833" r:id="rId24"/>
    <p:sldId id="383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0" userDrawn="1">
          <p15:clr>
            <a:srgbClr val="A4A3A4"/>
          </p15:clr>
        </p15:guide>
        <p15:guide id="2" orient="horz" pos="3408" userDrawn="1">
          <p15:clr>
            <a:srgbClr val="A4A3A4"/>
          </p15:clr>
        </p15:guide>
        <p15:guide id="3" pos="6936" userDrawn="1">
          <p15:clr>
            <a:srgbClr val="A4A3A4"/>
          </p15:clr>
        </p15:guide>
        <p15:guide id="4" pos="74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jezua, Lami" initials="OL" lastIdx="15" clrIdx="0">
    <p:extLst>
      <p:ext uri="{19B8F6BF-5375-455C-9EA6-DF929625EA0E}">
        <p15:presenceInfo xmlns:p15="http://schemas.microsoft.com/office/powerpoint/2012/main" userId="S-1-5-21-314122457-743516510-1361462980-69356" providerId="AD"/>
      </p:ext>
    </p:extLst>
  </p:cmAuthor>
  <p:cmAuthor id="2" name="Lami Aiken" initials="LA" lastIdx="4" clrIdx="1">
    <p:extLst>
      <p:ext uri="{19B8F6BF-5375-455C-9EA6-DF929625EA0E}">
        <p15:presenceInfo xmlns:p15="http://schemas.microsoft.com/office/powerpoint/2012/main" userId="S::lojezua@apsk12.org::7a35a1ed-a1a1-46cc-bd02-03ecdc671c2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8" d="100"/>
          <a:sy n="68" d="100"/>
        </p:scale>
        <p:origin x="72" y="144"/>
      </p:cViewPr>
      <p:guideLst>
        <p:guide orient="horz" pos="1200"/>
        <p:guide orient="horz" pos="3408"/>
        <p:guide pos="6936"/>
        <p:guide pos="74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commentAuthors" Target="commentAuthors.xml"/><Relationship Id="rId3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5-03T09:24:12.565" idx="11">
    <p:pos x="4426" y="45"/>
    <p:text>After reviewing your data (both qualitative and quantitative), identify some strengths and weaknesses as a CIP Team and list them here. From there, please identify an overarching need for each pritority area.</p:text>
    <p:extLst>
      <p:ext uri="{C676402C-5697-4E1C-873F-D02D1690AC5C}">
        <p15:threadingInfo xmlns:p15="http://schemas.microsoft.com/office/powerpoint/2012/main" timeZoneBias="240"/>
      </p:ext>
    </p:extLst>
  </p:cm>
  <p:cm authorId="1" dt="2022-05-03T09:24:56.839" idx="12">
    <p:pos x="4573" y="4603"/>
    <p:text>Click on this jamboard link. Allow 5 min for all members of your team to brainstorm a problem statement for each area: Literacy, Numeracy, and Culture/Climate. Choose ONE Problem Statement for each area (literacy, numeracy, and climate/culture).</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2-06-12T02:20:57.171" idx="4">
    <p:pos x="5527" y="5088"/>
    <p:text>Identify the formative assessment tools your school will utilize to monitor progress towards your school SMART Goals.</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5B3066-540F-4606-ADEC-65EB1C3E9627}" type="doc">
      <dgm:prSet loTypeId="urn:microsoft.com/office/officeart/2016/7/layout/BasicLinearProcessNumbered#1" loCatId="process" qsTypeId="urn:microsoft.com/office/officeart/2005/8/quickstyle/simple1" qsCatId="simple" csTypeId="urn:microsoft.com/office/officeart/2005/8/colors/colorful1" csCatId="colorful" phldr="1"/>
      <dgm:spPr/>
      <dgm:t>
        <a:bodyPr/>
        <a:lstStyle/>
        <a:p>
          <a:endParaRPr lang="en-US"/>
        </a:p>
      </dgm:t>
    </dgm:pt>
    <dgm:pt modelId="{198ACE8E-34F4-43E6-BB2E-1809B1CC58DC}">
      <dgm:prSet/>
      <dgm:spPr>
        <a:solidFill>
          <a:schemeClr val="accent1">
            <a:lumMod val="20000"/>
            <a:lumOff val="80000"/>
            <a:alpha val="90000"/>
          </a:schemeClr>
        </a:solidFill>
        <a:ln>
          <a:noFill/>
        </a:ln>
      </dgm:spPr>
      <dgm:t>
        <a:bodyPr/>
        <a:lstStyle/>
        <a:p>
          <a:r>
            <a:rPr lang="en-US" b="1" i="0" u="sng" dirty="0"/>
            <a:t>Fall 2021</a:t>
          </a:r>
        </a:p>
        <a:p>
          <a:r>
            <a:rPr lang="en-US" b="0" i="0" u="none" dirty="0"/>
            <a:t>GO Team Developed 2021-2025 Strategic Plan</a:t>
          </a:r>
          <a:endParaRPr lang="en-US" dirty="0"/>
        </a:p>
      </dgm:t>
    </dgm:pt>
    <dgm:pt modelId="{49F555B2-B165-4CB6-8578-DF4BCD791ABF}" type="parTrans" cxnId="{8327A44B-5326-4A8B-9B23-A3D3C09A16F3}">
      <dgm:prSet/>
      <dgm:spPr/>
      <dgm:t>
        <a:bodyPr/>
        <a:lstStyle/>
        <a:p>
          <a:endParaRPr lang="en-US"/>
        </a:p>
      </dgm:t>
    </dgm:pt>
    <dgm:pt modelId="{C54063C4-24CD-4834-9424-53756AE38C6B}" type="sibTrans" cxnId="{8327A44B-5326-4A8B-9B23-A3D3C09A16F3}">
      <dgm:prSet phldrT="1" phldr="0"/>
      <dgm:spPr>
        <a:solidFill>
          <a:schemeClr val="accent1"/>
        </a:solidFill>
        <a:ln>
          <a:noFill/>
        </a:ln>
      </dgm:spPr>
      <dgm:t>
        <a:bodyPr/>
        <a:lstStyle/>
        <a:p>
          <a:r>
            <a:rPr lang="en-US"/>
            <a:t>1</a:t>
          </a:r>
          <a:endParaRPr lang="en-US" dirty="0"/>
        </a:p>
      </dgm:t>
    </dgm:pt>
    <dgm:pt modelId="{0F6BA1FB-59E5-4F16-A7B4-1533BB1F09E4}">
      <dgm:prSet/>
      <dgm:spPr>
        <a:solidFill>
          <a:schemeClr val="accent2">
            <a:lumMod val="20000"/>
            <a:lumOff val="80000"/>
            <a:alpha val="90000"/>
          </a:schemeClr>
        </a:solidFill>
        <a:ln>
          <a:noFill/>
        </a:ln>
      </dgm:spPr>
      <dgm:t>
        <a:bodyPr/>
        <a:lstStyle/>
        <a:p>
          <a:r>
            <a:rPr lang="en-US" b="1" i="0" u="sng" dirty="0"/>
            <a:t>Summer 2022</a:t>
          </a:r>
        </a:p>
        <a:p>
          <a:r>
            <a:rPr lang="en-US" dirty="0"/>
            <a:t>School Leadership completed Needs Assessment and defined overarching needs for SY22-23</a:t>
          </a:r>
        </a:p>
      </dgm:t>
    </dgm:pt>
    <dgm:pt modelId="{6A557BB1-C0DD-44CB-8745-CE5481476209}" type="parTrans" cxnId="{F0FA65E5-FB81-4E7A-9467-65363565F4A0}">
      <dgm:prSet/>
      <dgm:spPr/>
      <dgm:t>
        <a:bodyPr/>
        <a:lstStyle/>
        <a:p>
          <a:endParaRPr lang="en-US"/>
        </a:p>
      </dgm:t>
    </dgm:pt>
    <dgm:pt modelId="{7DBF5CB5-29DD-4671-A0F3-981D48571500}" type="sibTrans" cxnId="{F0FA65E5-FB81-4E7A-9467-65363565F4A0}">
      <dgm:prSet phldrT="2" phldr="0"/>
      <dgm:spPr>
        <a:solidFill>
          <a:schemeClr val="accent2"/>
        </a:solidFill>
        <a:ln>
          <a:noFill/>
        </a:ln>
      </dgm:spPr>
      <dgm:t>
        <a:bodyPr/>
        <a:lstStyle/>
        <a:p>
          <a:r>
            <a:rPr lang="en-US"/>
            <a:t>2</a:t>
          </a:r>
          <a:endParaRPr lang="en-US" dirty="0"/>
        </a:p>
      </dgm:t>
    </dgm:pt>
    <dgm:pt modelId="{1D096F01-AEA8-401D-8348-98E9A81F3CE0}">
      <dgm:prSet/>
      <dgm:spPr>
        <a:solidFill>
          <a:schemeClr val="accent4">
            <a:lumMod val="20000"/>
            <a:lumOff val="80000"/>
            <a:alpha val="90000"/>
          </a:schemeClr>
        </a:solidFill>
        <a:ln>
          <a:noFill/>
        </a:ln>
      </dgm:spPr>
      <dgm:t>
        <a:bodyPr/>
        <a:lstStyle/>
        <a:p>
          <a:r>
            <a:rPr lang="en-US" b="1" i="0" u="sng" dirty="0"/>
            <a:t>August 2022</a:t>
          </a:r>
        </a:p>
        <a:p>
          <a:r>
            <a:rPr lang="en-US" b="0" u="none" dirty="0"/>
            <a:t>School Leadership completed 2022-2023 Continuous Improvement Plan</a:t>
          </a:r>
        </a:p>
      </dgm:t>
    </dgm:pt>
    <dgm:pt modelId="{AB9DA1CE-0370-48BB-8362-3A4CBF7FFB29}" type="parTrans" cxnId="{FD2381C0-DA6F-4859-90D6-313730044E7C}">
      <dgm:prSet/>
      <dgm:spPr/>
      <dgm:t>
        <a:bodyPr/>
        <a:lstStyle/>
        <a:p>
          <a:endParaRPr lang="en-US"/>
        </a:p>
      </dgm:t>
    </dgm:pt>
    <dgm:pt modelId="{6088456C-4B73-4948-985C-DD954DEF44EF}" type="sibTrans" cxnId="{FD2381C0-DA6F-4859-90D6-313730044E7C}">
      <dgm:prSet phldrT="3" phldr="0"/>
      <dgm:spPr>
        <a:solidFill>
          <a:schemeClr val="accent4"/>
        </a:solidFill>
        <a:ln>
          <a:noFill/>
        </a:ln>
      </dgm:spPr>
      <dgm:t>
        <a:bodyPr/>
        <a:lstStyle/>
        <a:p>
          <a:r>
            <a:rPr lang="en-US"/>
            <a:t>3</a:t>
          </a:r>
          <a:endParaRPr lang="en-US" dirty="0"/>
        </a:p>
      </dgm:t>
    </dgm:pt>
    <dgm:pt modelId="{DE16CBB4-D3F4-44AD-8379-3A5D78B889D5}">
      <dgm:prSet/>
      <dgm:spPr>
        <a:solidFill>
          <a:schemeClr val="accent5">
            <a:lumMod val="20000"/>
            <a:lumOff val="80000"/>
            <a:alpha val="90000"/>
          </a:schemeClr>
        </a:solidFill>
        <a:ln>
          <a:noFill/>
        </a:ln>
      </dgm:spPr>
      <dgm:t>
        <a:bodyPr/>
        <a:lstStyle/>
        <a:p>
          <a:r>
            <a:rPr lang="en-US" b="1" u="sng" dirty="0"/>
            <a:t>Sept. – Dec. 2022</a:t>
          </a:r>
        </a:p>
        <a:p>
          <a:r>
            <a:rPr lang="en-US" b="0" u="none" dirty="0"/>
            <a:t>Utilizing current data, the </a:t>
          </a:r>
          <a:r>
            <a:rPr lang="en-US" b="1" u="none" dirty="0"/>
            <a:t>GO Team </a:t>
          </a:r>
          <a:r>
            <a:rPr lang="en-US" b="0" u="none" dirty="0"/>
            <a:t>will review &amp; possibly update the school strategic priorities and plan </a:t>
          </a:r>
        </a:p>
      </dgm:t>
    </dgm:pt>
    <dgm:pt modelId="{917142D8-7514-46BB-B61D-8633F0189C31}" type="parTrans" cxnId="{058D75E7-8E09-41CE-ADFC-EEAD1556353B}">
      <dgm:prSet/>
      <dgm:spPr/>
      <dgm:t>
        <a:bodyPr/>
        <a:lstStyle/>
        <a:p>
          <a:endParaRPr lang="en-US"/>
        </a:p>
      </dgm:t>
    </dgm:pt>
    <dgm:pt modelId="{C2728830-9A00-4764-A9F1-670DDF9E57B3}" type="sibTrans" cxnId="{058D75E7-8E09-41CE-ADFC-EEAD1556353B}">
      <dgm:prSet phldrT="4" phldr="0"/>
      <dgm:spPr>
        <a:solidFill>
          <a:schemeClr val="accent5"/>
        </a:solidFill>
        <a:ln>
          <a:noFill/>
        </a:ln>
      </dgm:spPr>
      <dgm:t>
        <a:bodyPr/>
        <a:lstStyle/>
        <a:p>
          <a:r>
            <a:rPr lang="en-US"/>
            <a:t>4</a:t>
          </a:r>
          <a:endParaRPr lang="en-US" dirty="0"/>
        </a:p>
      </dgm:t>
    </dgm:pt>
    <dgm:pt modelId="{F7B81412-5EAE-488C-9259-0FA0EB0F090B}">
      <dgm:prSet/>
      <dgm:spPr>
        <a:solidFill>
          <a:schemeClr val="accent6">
            <a:lumMod val="20000"/>
            <a:lumOff val="80000"/>
            <a:alpha val="90000"/>
          </a:schemeClr>
        </a:solidFill>
        <a:ln>
          <a:noFill/>
        </a:ln>
      </dgm:spPr>
      <dgm:t>
        <a:bodyPr/>
        <a:lstStyle/>
        <a:p>
          <a:r>
            <a:rPr lang="en-US" b="1" u="sng" dirty="0"/>
            <a:t>Before Winter Break</a:t>
          </a:r>
        </a:p>
        <a:p>
          <a:r>
            <a:rPr lang="en-US" b="1" dirty="0"/>
            <a:t>GO Team </a:t>
          </a:r>
          <a:r>
            <a:rPr lang="en-US" dirty="0"/>
            <a:t>will take action (vote) on the rank of the strategic plan priorities for SY23-24 in preparation for budget discussions.</a:t>
          </a:r>
        </a:p>
      </dgm:t>
    </dgm:pt>
    <dgm:pt modelId="{C9E63F01-62A4-4331-A67D-7FE563CE9D07}" type="parTrans" cxnId="{AD7281BE-8A99-43C0-9016-4082EB985BF2}">
      <dgm:prSet/>
      <dgm:spPr/>
      <dgm:t>
        <a:bodyPr/>
        <a:lstStyle/>
        <a:p>
          <a:endParaRPr lang="en-US"/>
        </a:p>
      </dgm:t>
    </dgm:pt>
    <dgm:pt modelId="{32E76676-0672-4988-9FB1-308093FF8D5C}" type="sibTrans" cxnId="{AD7281BE-8A99-43C0-9016-4082EB985BF2}">
      <dgm:prSet phldrT="5" phldr="0"/>
      <dgm:spPr>
        <a:solidFill>
          <a:schemeClr val="accent6"/>
        </a:solidFill>
        <a:ln>
          <a:noFill/>
        </a:ln>
      </dgm:spPr>
      <dgm:t>
        <a:bodyPr/>
        <a:lstStyle/>
        <a:p>
          <a:r>
            <a:rPr lang="en-US"/>
            <a:t>5</a:t>
          </a:r>
          <a:endParaRPr lang="en-US" dirty="0"/>
        </a:p>
      </dgm:t>
    </dgm:pt>
    <dgm:pt modelId="{869C0C7E-BD0C-4E5F-8D96-6B8EEC39B952}" type="pres">
      <dgm:prSet presAssocID="{0F5B3066-540F-4606-ADEC-65EB1C3E9627}" presName="Name0" presStyleCnt="0">
        <dgm:presLayoutVars>
          <dgm:animLvl val="lvl"/>
          <dgm:resizeHandles val="exact"/>
        </dgm:presLayoutVars>
      </dgm:prSet>
      <dgm:spPr/>
    </dgm:pt>
    <dgm:pt modelId="{A1C50682-E81A-4719-9746-6B052BFB6DD3}" type="pres">
      <dgm:prSet presAssocID="{198ACE8E-34F4-43E6-BB2E-1809B1CC58DC}" presName="compositeNode" presStyleCnt="0">
        <dgm:presLayoutVars>
          <dgm:bulletEnabled val="1"/>
        </dgm:presLayoutVars>
      </dgm:prSet>
      <dgm:spPr/>
    </dgm:pt>
    <dgm:pt modelId="{1896CBD6-4A99-4E4A-A270-A70AEFBAAF7E}" type="pres">
      <dgm:prSet presAssocID="{198ACE8E-34F4-43E6-BB2E-1809B1CC58DC}" presName="bgRect" presStyleLbl="bgAccFollowNode1" presStyleIdx="0" presStyleCnt="5"/>
      <dgm:spPr/>
    </dgm:pt>
    <dgm:pt modelId="{9C3A7F13-9585-42DF-AD32-B56F82B123C8}" type="pres">
      <dgm:prSet presAssocID="{C54063C4-24CD-4834-9424-53756AE38C6B}" presName="sibTransNodeCircle" presStyleLbl="alignNode1" presStyleIdx="0" presStyleCnt="10">
        <dgm:presLayoutVars>
          <dgm:chMax val="0"/>
          <dgm:bulletEnabled/>
        </dgm:presLayoutVars>
      </dgm:prSet>
      <dgm:spPr/>
    </dgm:pt>
    <dgm:pt modelId="{923B2301-552B-45D2-9EF0-53A10AA17FC6}" type="pres">
      <dgm:prSet presAssocID="{198ACE8E-34F4-43E6-BB2E-1809B1CC58DC}" presName="bottomLine" presStyleLbl="alignNode1" presStyleIdx="1" presStyleCnt="10">
        <dgm:presLayoutVars/>
      </dgm:prSet>
      <dgm:spPr>
        <a:ln>
          <a:solidFill>
            <a:schemeClr val="accent1"/>
          </a:solidFill>
        </a:ln>
      </dgm:spPr>
    </dgm:pt>
    <dgm:pt modelId="{1636F17A-F9E0-460B-890B-A46A6E583FD1}" type="pres">
      <dgm:prSet presAssocID="{198ACE8E-34F4-43E6-BB2E-1809B1CC58DC}" presName="nodeText" presStyleLbl="bgAccFollowNode1" presStyleIdx="0" presStyleCnt="5">
        <dgm:presLayoutVars>
          <dgm:bulletEnabled val="1"/>
        </dgm:presLayoutVars>
      </dgm:prSet>
      <dgm:spPr/>
    </dgm:pt>
    <dgm:pt modelId="{CE18CCA6-9206-4DD7-BE09-5291C62117AB}" type="pres">
      <dgm:prSet presAssocID="{C54063C4-24CD-4834-9424-53756AE38C6B}" presName="sibTrans" presStyleCnt="0"/>
      <dgm:spPr/>
    </dgm:pt>
    <dgm:pt modelId="{B75A207A-E561-4A33-8860-3580568F46B8}" type="pres">
      <dgm:prSet presAssocID="{0F6BA1FB-59E5-4F16-A7B4-1533BB1F09E4}" presName="compositeNode" presStyleCnt="0">
        <dgm:presLayoutVars>
          <dgm:bulletEnabled val="1"/>
        </dgm:presLayoutVars>
      </dgm:prSet>
      <dgm:spPr/>
    </dgm:pt>
    <dgm:pt modelId="{02F7283A-0FC3-4AF1-AA94-0270DC0B1C33}" type="pres">
      <dgm:prSet presAssocID="{0F6BA1FB-59E5-4F16-A7B4-1533BB1F09E4}" presName="bgRect" presStyleLbl="bgAccFollowNode1" presStyleIdx="1" presStyleCnt="5"/>
      <dgm:spPr/>
    </dgm:pt>
    <dgm:pt modelId="{C08FC467-91FE-48BD-B243-273925C2B75A}" type="pres">
      <dgm:prSet presAssocID="{7DBF5CB5-29DD-4671-A0F3-981D48571500}" presName="sibTransNodeCircle" presStyleLbl="alignNode1" presStyleIdx="2" presStyleCnt="10">
        <dgm:presLayoutVars>
          <dgm:chMax val="0"/>
          <dgm:bulletEnabled/>
        </dgm:presLayoutVars>
      </dgm:prSet>
      <dgm:spPr/>
    </dgm:pt>
    <dgm:pt modelId="{DE393E47-CBB6-4D77-A342-C9AFD9FC8CB6}" type="pres">
      <dgm:prSet presAssocID="{0F6BA1FB-59E5-4F16-A7B4-1533BB1F09E4}" presName="bottomLine" presStyleLbl="alignNode1" presStyleIdx="3" presStyleCnt="10">
        <dgm:presLayoutVars/>
      </dgm:prSet>
      <dgm:spPr>
        <a:ln>
          <a:solidFill>
            <a:schemeClr val="accent2"/>
          </a:solidFill>
        </a:ln>
      </dgm:spPr>
    </dgm:pt>
    <dgm:pt modelId="{6209B655-7BD8-4C2E-802B-7A837190A817}" type="pres">
      <dgm:prSet presAssocID="{0F6BA1FB-59E5-4F16-A7B4-1533BB1F09E4}" presName="nodeText" presStyleLbl="bgAccFollowNode1" presStyleIdx="1" presStyleCnt="5">
        <dgm:presLayoutVars>
          <dgm:bulletEnabled val="1"/>
        </dgm:presLayoutVars>
      </dgm:prSet>
      <dgm:spPr/>
    </dgm:pt>
    <dgm:pt modelId="{44DA27FB-BF39-4511-84EF-E3EA3F12D2B6}" type="pres">
      <dgm:prSet presAssocID="{7DBF5CB5-29DD-4671-A0F3-981D48571500}" presName="sibTrans" presStyleCnt="0"/>
      <dgm:spPr/>
    </dgm:pt>
    <dgm:pt modelId="{9ED209A7-CD15-4C32-9372-A0384698B942}" type="pres">
      <dgm:prSet presAssocID="{1D096F01-AEA8-401D-8348-98E9A81F3CE0}" presName="compositeNode" presStyleCnt="0">
        <dgm:presLayoutVars>
          <dgm:bulletEnabled val="1"/>
        </dgm:presLayoutVars>
      </dgm:prSet>
      <dgm:spPr/>
    </dgm:pt>
    <dgm:pt modelId="{B5DA272C-701A-4327-802B-15E4D04DF389}" type="pres">
      <dgm:prSet presAssocID="{1D096F01-AEA8-401D-8348-98E9A81F3CE0}" presName="bgRect" presStyleLbl="bgAccFollowNode1" presStyleIdx="2" presStyleCnt="5"/>
      <dgm:spPr/>
    </dgm:pt>
    <dgm:pt modelId="{4104A2F1-FB99-4C42-8067-46B8EEEC9610}" type="pres">
      <dgm:prSet presAssocID="{6088456C-4B73-4948-985C-DD954DEF44EF}" presName="sibTransNodeCircle" presStyleLbl="alignNode1" presStyleIdx="4" presStyleCnt="10">
        <dgm:presLayoutVars>
          <dgm:chMax val="0"/>
          <dgm:bulletEnabled/>
        </dgm:presLayoutVars>
      </dgm:prSet>
      <dgm:spPr/>
    </dgm:pt>
    <dgm:pt modelId="{2EB92C72-3528-4913-AFF6-FF0B4F338399}" type="pres">
      <dgm:prSet presAssocID="{1D096F01-AEA8-401D-8348-98E9A81F3CE0}" presName="bottomLine" presStyleLbl="alignNode1" presStyleIdx="5" presStyleCnt="10">
        <dgm:presLayoutVars/>
      </dgm:prSet>
      <dgm:spPr>
        <a:solidFill>
          <a:schemeClr val="accent4"/>
        </a:solidFill>
        <a:ln>
          <a:solidFill>
            <a:schemeClr val="accent4"/>
          </a:solidFill>
        </a:ln>
      </dgm:spPr>
    </dgm:pt>
    <dgm:pt modelId="{74E21D92-0946-4075-ABB7-F58F125D081F}" type="pres">
      <dgm:prSet presAssocID="{1D096F01-AEA8-401D-8348-98E9A81F3CE0}" presName="nodeText" presStyleLbl="bgAccFollowNode1" presStyleIdx="2" presStyleCnt="5">
        <dgm:presLayoutVars>
          <dgm:bulletEnabled val="1"/>
        </dgm:presLayoutVars>
      </dgm:prSet>
      <dgm:spPr/>
    </dgm:pt>
    <dgm:pt modelId="{E7F9CACB-FE98-4F37-853A-1B05B4BF4385}" type="pres">
      <dgm:prSet presAssocID="{6088456C-4B73-4948-985C-DD954DEF44EF}" presName="sibTrans" presStyleCnt="0"/>
      <dgm:spPr/>
    </dgm:pt>
    <dgm:pt modelId="{313C51D3-DB7E-4530-8AFA-F0AE0E26CE2D}" type="pres">
      <dgm:prSet presAssocID="{DE16CBB4-D3F4-44AD-8379-3A5D78B889D5}" presName="compositeNode" presStyleCnt="0">
        <dgm:presLayoutVars>
          <dgm:bulletEnabled val="1"/>
        </dgm:presLayoutVars>
      </dgm:prSet>
      <dgm:spPr/>
    </dgm:pt>
    <dgm:pt modelId="{549A837B-0FA3-4970-A9F9-3BD236350D3D}" type="pres">
      <dgm:prSet presAssocID="{DE16CBB4-D3F4-44AD-8379-3A5D78B889D5}" presName="bgRect" presStyleLbl="bgAccFollowNode1" presStyleIdx="3" presStyleCnt="5" custLinFactNeighborX="-906" custLinFactNeighborY="346"/>
      <dgm:spPr/>
    </dgm:pt>
    <dgm:pt modelId="{AC6B335A-D8B4-46D8-93DE-B9EF1773F6AC}" type="pres">
      <dgm:prSet presAssocID="{C2728830-9A00-4764-A9F1-670DDF9E57B3}" presName="sibTransNodeCircle" presStyleLbl="alignNode1" presStyleIdx="6" presStyleCnt="10">
        <dgm:presLayoutVars>
          <dgm:chMax val="0"/>
          <dgm:bulletEnabled/>
        </dgm:presLayoutVars>
      </dgm:prSet>
      <dgm:spPr/>
    </dgm:pt>
    <dgm:pt modelId="{7B3E0A16-DB85-46CA-87D6-4D39F6DBFC52}" type="pres">
      <dgm:prSet presAssocID="{DE16CBB4-D3F4-44AD-8379-3A5D78B889D5}" presName="bottomLine" presStyleLbl="alignNode1" presStyleIdx="7" presStyleCnt="10">
        <dgm:presLayoutVars/>
      </dgm:prSet>
      <dgm:spPr>
        <a:ln>
          <a:solidFill>
            <a:schemeClr val="accent5"/>
          </a:solidFill>
        </a:ln>
      </dgm:spPr>
    </dgm:pt>
    <dgm:pt modelId="{B80B8360-3897-45DE-BD0A-F9CCC9BAC34F}" type="pres">
      <dgm:prSet presAssocID="{DE16CBB4-D3F4-44AD-8379-3A5D78B889D5}" presName="nodeText" presStyleLbl="bgAccFollowNode1" presStyleIdx="3" presStyleCnt="5">
        <dgm:presLayoutVars>
          <dgm:bulletEnabled val="1"/>
        </dgm:presLayoutVars>
      </dgm:prSet>
      <dgm:spPr/>
    </dgm:pt>
    <dgm:pt modelId="{4BE79C5F-B252-4C81-B7E8-356A6349584C}" type="pres">
      <dgm:prSet presAssocID="{C2728830-9A00-4764-A9F1-670DDF9E57B3}" presName="sibTrans" presStyleCnt="0"/>
      <dgm:spPr/>
    </dgm:pt>
    <dgm:pt modelId="{11D9C427-A430-492A-BD3C-E4D081DA46F5}" type="pres">
      <dgm:prSet presAssocID="{F7B81412-5EAE-488C-9259-0FA0EB0F090B}" presName="compositeNode" presStyleCnt="0">
        <dgm:presLayoutVars>
          <dgm:bulletEnabled val="1"/>
        </dgm:presLayoutVars>
      </dgm:prSet>
      <dgm:spPr/>
    </dgm:pt>
    <dgm:pt modelId="{4795DD00-81CA-4D89-AAC9-9CB098B4E837}" type="pres">
      <dgm:prSet presAssocID="{F7B81412-5EAE-488C-9259-0FA0EB0F090B}" presName="bgRect" presStyleLbl="bgAccFollowNode1" presStyleIdx="4" presStyleCnt="5"/>
      <dgm:spPr/>
    </dgm:pt>
    <dgm:pt modelId="{06772805-3643-43C2-9C80-F43268C57C20}" type="pres">
      <dgm:prSet presAssocID="{32E76676-0672-4988-9FB1-308093FF8D5C}" presName="sibTransNodeCircle" presStyleLbl="alignNode1" presStyleIdx="8" presStyleCnt="10">
        <dgm:presLayoutVars>
          <dgm:chMax val="0"/>
          <dgm:bulletEnabled/>
        </dgm:presLayoutVars>
      </dgm:prSet>
      <dgm:spPr/>
    </dgm:pt>
    <dgm:pt modelId="{77F59A8B-7684-4E29-B44F-B0F96367FE70}" type="pres">
      <dgm:prSet presAssocID="{F7B81412-5EAE-488C-9259-0FA0EB0F090B}" presName="bottomLine" presStyleLbl="alignNode1" presStyleIdx="9" presStyleCnt="10">
        <dgm:presLayoutVars/>
      </dgm:prSet>
      <dgm:spPr/>
    </dgm:pt>
    <dgm:pt modelId="{80C8596E-ABE7-41A1-8A35-72244067CF90}" type="pres">
      <dgm:prSet presAssocID="{F7B81412-5EAE-488C-9259-0FA0EB0F090B}" presName="nodeText" presStyleLbl="bgAccFollowNode1" presStyleIdx="4" presStyleCnt="5">
        <dgm:presLayoutVars>
          <dgm:bulletEnabled val="1"/>
        </dgm:presLayoutVars>
      </dgm:prSet>
      <dgm:spPr/>
    </dgm:pt>
  </dgm:ptLst>
  <dgm:cxnLst>
    <dgm:cxn modelId="{10EAB407-DDBC-4E09-A41B-36376F2BB005}" type="presOf" srcId="{32E76676-0672-4988-9FB1-308093FF8D5C}" destId="{06772805-3643-43C2-9C80-F43268C57C20}" srcOrd="0" destOrd="0" presId="urn:microsoft.com/office/officeart/2016/7/layout/BasicLinearProcessNumbered#1"/>
    <dgm:cxn modelId="{F47EB913-8831-49CC-ABE6-AB555FA6F993}" type="presOf" srcId="{6088456C-4B73-4948-985C-DD954DEF44EF}" destId="{4104A2F1-FB99-4C42-8067-46B8EEEC9610}" srcOrd="0" destOrd="0" presId="urn:microsoft.com/office/officeart/2016/7/layout/BasicLinearProcessNumbered#1"/>
    <dgm:cxn modelId="{EB7FE821-06C9-4CFA-BBFF-63BF8C7F1444}" type="presOf" srcId="{198ACE8E-34F4-43E6-BB2E-1809B1CC58DC}" destId="{1896CBD6-4A99-4E4A-A270-A70AEFBAAF7E}" srcOrd="0" destOrd="0" presId="urn:microsoft.com/office/officeart/2016/7/layout/BasicLinearProcessNumbered#1"/>
    <dgm:cxn modelId="{9B21BC25-6F2C-47C2-8285-8E9BB26D02F7}" type="presOf" srcId="{DE16CBB4-D3F4-44AD-8379-3A5D78B889D5}" destId="{B80B8360-3897-45DE-BD0A-F9CCC9BAC34F}" srcOrd="1" destOrd="0" presId="urn:microsoft.com/office/officeart/2016/7/layout/BasicLinearProcessNumbered#1"/>
    <dgm:cxn modelId="{A7465026-5EB9-4359-B2CA-62409A490278}" type="presOf" srcId="{0F5B3066-540F-4606-ADEC-65EB1C3E9627}" destId="{869C0C7E-BD0C-4E5F-8D96-6B8EEC39B952}" srcOrd="0" destOrd="0" presId="urn:microsoft.com/office/officeart/2016/7/layout/BasicLinearProcessNumbered#1"/>
    <dgm:cxn modelId="{500C1428-BAD2-4EA1-AAAB-CD4D6F648C0B}" type="presOf" srcId="{0F6BA1FB-59E5-4F16-A7B4-1533BB1F09E4}" destId="{02F7283A-0FC3-4AF1-AA94-0270DC0B1C33}" srcOrd="0" destOrd="0" presId="urn:microsoft.com/office/officeart/2016/7/layout/BasicLinearProcessNumbered#1"/>
    <dgm:cxn modelId="{619E3C68-1E17-487D-ABC8-EB727F4952A3}" type="presOf" srcId="{C54063C4-24CD-4834-9424-53756AE38C6B}" destId="{9C3A7F13-9585-42DF-AD32-B56F82B123C8}" srcOrd="0" destOrd="0" presId="urn:microsoft.com/office/officeart/2016/7/layout/BasicLinearProcessNumbered#1"/>
    <dgm:cxn modelId="{F4BF496B-2EAC-4B21-A290-8C4A35AC4213}" type="presOf" srcId="{7DBF5CB5-29DD-4671-A0F3-981D48571500}" destId="{C08FC467-91FE-48BD-B243-273925C2B75A}" srcOrd="0" destOrd="0" presId="urn:microsoft.com/office/officeart/2016/7/layout/BasicLinearProcessNumbered#1"/>
    <dgm:cxn modelId="{32F29D6B-8717-40AA-AB41-CDE85B6445F2}" type="presOf" srcId="{C2728830-9A00-4764-A9F1-670DDF9E57B3}" destId="{AC6B335A-D8B4-46D8-93DE-B9EF1773F6AC}" srcOrd="0" destOrd="0" presId="urn:microsoft.com/office/officeart/2016/7/layout/BasicLinearProcessNumbered#1"/>
    <dgm:cxn modelId="{8327A44B-5326-4A8B-9B23-A3D3C09A16F3}" srcId="{0F5B3066-540F-4606-ADEC-65EB1C3E9627}" destId="{198ACE8E-34F4-43E6-BB2E-1809B1CC58DC}" srcOrd="0" destOrd="0" parTransId="{49F555B2-B165-4CB6-8578-DF4BCD791ABF}" sibTransId="{C54063C4-24CD-4834-9424-53756AE38C6B}"/>
    <dgm:cxn modelId="{EF38696C-3284-4D81-8B6A-406B0A4B5478}" type="presOf" srcId="{DE16CBB4-D3F4-44AD-8379-3A5D78B889D5}" destId="{549A837B-0FA3-4970-A9F9-3BD236350D3D}" srcOrd="0" destOrd="0" presId="urn:microsoft.com/office/officeart/2016/7/layout/BasicLinearProcessNumbered#1"/>
    <dgm:cxn modelId="{2E8EE86D-D18A-48C5-817B-661FEDBE5EB5}" type="presOf" srcId="{0F6BA1FB-59E5-4F16-A7B4-1533BB1F09E4}" destId="{6209B655-7BD8-4C2E-802B-7A837190A817}" srcOrd="1" destOrd="0" presId="urn:microsoft.com/office/officeart/2016/7/layout/BasicLinearProcessNumbered#1"/>
    <dgm:cxn modelId="{7B7DC85A-1097-4B13-A457-5376A39A58E2}" type="presOf" srcId="{F7B81412-5EAE-488C-9259-0FA0EB0F090B}" destId="{80C8596E-ABE7-41A1-8A35-72244067CF90}" srcOrd="1" destOrd="0" presId="urn:microsoft.com/office/officeart/2016/7/layout/BasicLinearProcessNumbered#1"/>
    <dgm:cxn modelId="{AA103CB4-BE4E-4C3C-8A8A-83391F2FB47F}" type="presOf" srcId="{1D096F01-AEA8-401D-8348-98E9A81F3CE0}" destId="{B5DA272C-701A-4327-802B-15E4D04DF389}" srcOrd="0" destOrd="0" presId="urn:microsoft.com/office/officeart/2016/7/layout/BasicLinearProcessNumbered#1"/>
    <dgm:cxn modelId="{451EA9B5-F1ED-4BC6-8C22-CD5C870E657E}" type="presOf" srcId="{F7B81412-5EAE-488C-9259-0FA0EB0F090B}" destId="{4795DD00-81CA-4D89-AAC9-9CB098B4E837}" srcOrd="0" destOrd="0" presId="urn:microsoft.com/office/officeart/2016/7/layout/BasicLinearProcessNumbered#1"/>
    <dgm:cxn modelId="{EC143BBE-149C-4B2B-96B6-7B3C8595B821}" type="presOf" srcId="{1D096F01-AEA8-401D-8348-98E9A81F3CE0}" destId="{74E21D92-0946-4075-ABB7-F58F125D081F}" srcOrd="1" destOrd="0" presId="urn:microsoft.com/office/officeart/2016/7/layout/BasicLinearProcessNumbered#1"/>
    <dgm:cxn modelId="{AD7281BE-8A99-43C0-9016-4082EB985BF2}" srcId="{0F5B3066-540F-4606-ADEC-65EB1C3E9627}" destId="{F7B81412-5EAE-488C-9259-0FA0EB0F090B}" srcOrd="4" destOrd="0" parTransId="{C9E63F01-62A4-4331-A67D-7FE563CE9D07}" sibTransId="{32E76676-0672-4988-9FB1-308093FF8D5C}"/>
    <dgm:cxn modelId="{FD2381C0-DA6F-4859-90D6-313730044E7C}" srcId="{0F5B3066-540F-4606-ADEC-65EB1C3E9627}" destId="{1D096F01-AEA8-401D-8348-98E9A81F3CE0}" srcOrd="2" destOrd="0" parTransId="{AB9DA1CE-0370-48BB-8362-3A4CBF7FFB29}" sibTransId="{6088456C-4B73-4948-985C-DD954DEF44EF}"/>
    <dgm:cxn modelId="{8CB3EED4-728A-4D4F-ACB4-5DD629623D8A}" type="presOf" srcId="{198ACE8E-34F4-43E6-BB2E-1809B1CC58DC}" destId="{1636F17A-F9E0-460B-890B-A46A6E583FD1}" srcOrd="1" destOrd="0" presId="urn:microsoft.com/office/officeart/2016/7/layout/BasicLinearProcessNumbered#1"/>
    <dgm:cxn modelId="{F0FA65E5-FB81-4E7A-9467-65363565F4A0}" srcId="{0F5B3066-540F-4606-ADEC-65EB1C3E9627}" destId="{0F6BA1FB-59E5-4F16-A7B4-1533BB1F09E4}" srcOrd="1" destOrd="0" parTransId="{6A557BB1-C0DD-44CB-8745-CE5481476209}" sibTransId="{7DBF5CB5-29DD-4671-A0F3-981D48571500}"/>
    <dgm:cxn modelId="{058D75E7-8E09-41CE-ADFC-EEAD1556353B}" srcId="{0F5B3066-540F-4606-ADEC-65EB1C3E9627}" destId="{DE16CBB4-D3F4-44AD-8379-3A5D78B889D5}" srcOrd="3" destOrd="0" parTransId="{917142D8-7514-46BB-B61D-8633F0189C31}" sibTransId="{C2728830-9A00-4764-A9F1-670DDF9E57B3}"/>
    <dgm:cxn modelId="{6FD83AE8-DB7F-4EFE-8F0A-58735E6AEC64}" type="presParOf" srcId="{869C0C7E-BD0C-4E5F-8D96-6B8EEC39B952}" destId="{A1C50682-E81A-4719-9746-6B052BFB6DD3}" srcOrd="0" destOrd="0" presId="urn:microsoft.com/office/officeart/2016/7/layout/BasicLinearProcessNumbered#1"/>
    <dgm:cxn modelId="{AA17009A-379B-43BE-97BA-12B67036AD90}" type="presParOf" srcId="{A1C50682-E81A-4719-9746-6B052BFB6DD3}" destId="{1896CBD6-4A99-4E4A-A270-A70AEFBAAF7E}" srcOrd="0" destOrd="0" presId="urn:microsoft.com/office/officeart/2016/7/layout/BasicLinearProcessNumbered#1"/>
    <dgm:cxn modelId="{6D85C09F-1D0A-406F-9396-06638BA4FD92}" type="presParOf" srcId="{A1C50682-E81A-4719-9746-6B052BFB6DD3}" destId="{9C3A7F13-9585-42DF-AD32-B56F82B123C8}" srcOrd="1" destOrd="0" presId="urn:microsoft.com/office/officeart/2016/7/layout/BasicLinearProcessNumbered#1"/>
    <dgm:cxn modelId="{794669B6-74B7-439A-8EE2-238314813197}" type="presParOf" srcId="{A1C50682-E81A-4719-9746-6B052BFB6DD3}" destId="{923B2301-552B-45D2-9EF0-53A10AA17FC6}" srcOrd="2" destOrd="0" presId="urn:microsoft.com/office/officeart/2016/7/layout/BasicLinearProcessNumbered#1"/>
    <dgm:cxn modelId="{23ECCBA1-941D-4643-9618-18F560A80DAB}" type="presParOf" srcId="{A1C50682-E81A-4719-9746-6B052BFB6DD3}" destId="{1636F17A-F9E0-460B-890B-A46A6E583FD1}" srcOrd="3" destOrd="0" presId="urn:microsoft.com/office/officeart/2016/7/layout/BasicLinearProcessNumbered#1"/>
    <dgm:cxn modelId="{84426433-1E67-4D55-9D10-3C4CF150BF28}" type="presParOf" srcId="{869C0C7E-BD0C-4E5F-8D96-6B8EEC39B952}" destId="{CE18CCA6-9206-4DD7-BE09-5291C62117AB}" srcOrd="1" destOrd="0" presId="urn:microsoft.com/office/officeart/2016/7/layout/BasicLinearProcessNumbered#1"/>
    <dgm:cxn modelId="{16E156BA-CA11-45E4-B5EA-B4F3067B424F}" type="presParOf" srcId="{869C0C7E-BD0C-4E5F-8D96-6B8EEC39B952}" destId="{B75A207A-E561-4A33-8860-3580568F46B8}" srcOrd="2" destOrd="0" presId="urn:microsoft.com/office/officeart/2016/7/layout/BasicLinearProcessNumbered#1"/>
    <dgm:cxn modelId="{63957AA2-61FB-47C5-9B97-06D23CB5FDF5}" type="presParOf" srcId="{B75A207A-E561-4A33-8860-3580568F46B8}" destId="{02F7283A-0FC3-4AF1-AA94-0270DC0B1C33}" srcOrd="0" destOrd="0" presId="urn:microsoft.com/office/officeart/2016/7/layout/BasicLinearProcessNumbered#1"/>
    <dgm:cxn modelId="{3099F022-A87D-4FA3-8BC3-9575F846BC44}" type="presParOf" srcId="{B75A207A-E561-4A33-8860-3580568F46B8}" destId="{C08FC467-91FE-48BD-B243-273925C2B75A}" srcOrd="1" destOrd="0" presId="urn:microsoft.com/office/officeart/2016/7/layout/BasicLinearProcessNumbered#1"/>
    <dgm:cxn modelId="{A2E37B9F-7D4B-49D4-AF46-9A540F2ACE59}" type="presParOf" srcId="{B75A207A-E561-4A33-8860-3580568F46B8}" destId="{DE393E47-CBB6-4D77-A342-C9AFD9FC8CB6}" srcOrd="2" destOrd="0" presId="urn:microsoft.com/office/officeart/2016/7/layout/BasicLinearProcessNumbered#1"/>
    <dgm:cxn modelId="{3374E4EC-7EA8-47C5-B2E6-92A2F8FDFB7F}" type="presParOf" srcId="{B75A207A-E561-4A33-8860-3580568F46B8}" destId="{6209B655-7BD8-4C2E-802B-7A837190A817}" srcOrd="3" destOrd="0" presId="urn:microsoft.com/office/officeart/2016/7/layout/BasicLinearProcessNumbered#1"/>
    <dgm:cxn modelId="{64EBAD3F-E38B-4135-AAA2-C165246599F7}" type="presParOf" srcId="{869C0C7E-BD0C-4E5F-8D96-6B8EEC39B952}" destId="{44DA27FB-BF39-4511-84EF-E3EA3F12D2B6}" srcOrd="3" destOrd="0" presId="urn:microsoft.com/office/officeart/2016/7/layout/BasicLinearProcessNumbered#1"/>
    <dgm:cxn modelId="{C047657C-4647-4043-950A-E8F7F675767E}" type="presParOf" srcId="{869C0C7E-BD0C-4E5F-8D96-6B8EEC39B952}" destId="{9ED209A7-CD15-4C32-9372-A0384698B942}" srcOrd="4" destOrd="0" presId="urn:microsoft.com/office/officeart/2016/7/layout/BasicLinearProcessNumbered#1"/>
    <dgm:cxn modelId="{0F5F3613-D3F0-4FA7-ACBA-C61DDC0B6FCC}" type="presParOf" srcId="{9ED209A7-CD15-4C32-9372-A0384698B942}" destId="{B5DA272C-701A-4327-802B-15E4D04DF389}" srcOrd="0" destOrd="0" presId="urn:microsoft.com/office/officeart/2016/7/layout/BasicLinearProcessNumbered#1"/>
    <dgm:cxn modelId="{AB7A54D4-8E23-4583-8E98-345042A04591}" type="presParOf" srcId="{9ED209A7-CD15-4C32-9372-A0384698B942}" destId="{4104A2F1-FB99-4C42-8067-46B8EEEC9610}" srcOrd="1" destOrd="0" presId="urn:microsoft.com/office/officeart/2016/7/layout/BasicLinearProcessNumbered#1"/>
    <dgm:cxn modelId="{06C75B26-0F3E-41ED-839F-4D64199F4461}" type="presParOf" srcId="{9ED209A7-CD15-4C32-9372-A0384698B942}" destId="{2EB92C72-3528-4913-AFF6-FF0B4F338399}" srcOrd="2" destOrd="0" presId="urn:microsoft.com/office/officeart/2016/7/layout/BasicLinearProcessNumbered#1"/>
    <dgm:cxn modelId="{AAB9864E-92C0-4EA3-9F0E-6EB52D100EBE}" type="presParOf" srcId="{9ED209A7-CD15-4C32-9372-A0384698B942}" destId="{74E21D92-0946-4075-ABB7-F58F125D081F}" srcOrd="3" destOrd="0" presId="urn:microsoft.com/office/officeart/2016/7/layout/BasicLinearProcessNumbered#1"/>
    <dgm:cxn modelId="{13ED127B-27D7-4A94-8FC0-60DF0BA87D27}" type="presParOf" srcId="{869C0C7E-BD0C-4E5F-8D96-6B8EEC39B952}" destId="{E7F9CACB-FE98-4F37-853A-1B05B4BF4385}" srcOrd="5" destOrd="0" presId="urn:microsoft.com/office/officeart/2016/7/layout/BasicLinearProcessNumbered#1"/>
    <dgm:cxn modelId="{4B61CEE5-C2BB-4897-9CE0-A1A15D162F44}" type="presParOf" srcId="{869C0C7E-BD0C-4E5F-8D96-6B8EEC39B952}" destId="{313C51D3-DB7E-4530-8AFA-F0AE0E26CE2D}" srcOrd="6" destOrd="0" presId="urn:microsoft.com/office/officeart/2016/7/layout/BasicLinearProcessNumbered#1"/>
    <dgm:cxn modelId="{9B85DE27-B7E4-402F-BE27-E3C3985E9A79}" type="presParOf" srcId="{313C51D3-DB7E-4530-8AFA-F0AE0E26CE2D}" destId="{549A837B-0FA3-4970-A9F9-3BD236350D3D}" srcOrd="0" destOrd="0" presId="urn:microsoft.com/office/officeart/2016/7/layout/BasicLinearProcessNumbered#1"/>
    <dgm:cxn modelId="{9D5D9389-D124-429A-8F96-49696F6F4EF9}" type="presParOf" srcId="{313C51D3-DB7E-4530-8AFA-F0AE0E26CE2D}" destId="{AC6B335A-D8B4-46D8-93DE-B9EF1773F6AC}" srcOrd="1" destOrd="0" presId="urn:microsoft.com/office/officeart/2016/7/layout/BasicLinearProcessNumbered#1"/>
    <dgm:cxn modelId="{AEF2A504-6850-4ED8-81A9-8B6F7FF43DCD}" type="presParOf" srcId="{313C51D3-DB7E-4530-8AFA-F0AE0E26CE2D}" destId="{7B3E0A16-DB85-46CA-87D6-4D39F6DBFC52}" srcOrd="2" destOrd="0" presId="urn:microsoft.com/office/officeart/2016/7/layout/BasicLinearProcessNumbered#1"/>
    <dgm:cxn modelId="{25F27692-3F46-46F7-BF34-29BD99560D08}" type="presParOf" srcId="{313C51D3-DB7E-4530-8AFA-F0AE0E26CE2D}" destId="{B80B8360-3897-45DE-BD0A-F9CCC9BAC34F}" srcOrd="3" destOrd="0" presId="urn:microsoft.com/office/officeart/2016/7/layout/BasicLinearProcessNumbered#1"/>
    <dgm:cxn modelId="{4796AC81-FE2B-441F-A0B6-C344625F6E96}" type="presParOf" srcId="{869C0C7E-BD0C-4E5F-8D96-6B8EEC39B952}" destId="{4BE79C5F-B252-4C81-B7E8-356A6349584C}" srcOrd="7" destOrd="0" presId="urn:microsoft.com/office/officeart/2016/7/layout/BasicLinearProcessNumbered#1"/>
    <dgm:cxn modelId="{F640017D-6D0A-4410-A66B-828F2066B1C3}" type="presParOf" srcId="{869C0C7E-BD0C-4E5F-8D96-6B8EEC39B952}" destId="{11D9C427-A430-492A-BD3C-E4D081DA46F5}" srcOrd="8" destOrd="0" presId="urn:microsoft.com/office/officeart/2016/7/layout/BasicLinearProcessNumbered#1"/>
    <dgm:cxn modelId="{3F5AE0F2-FA72-4C37-BCFA-A61C660A8759}" type="presParOf" srcId="{11D9C427-A430-492A-BD3C-E4D081DA46F5}" destId="{4795DD00-81CA-4D89-AAC9-9CB098B4E837}" srcOrd="0" destOrd="0" presId="urn:microsoft.com/office/officeart/2016/7/layout/BasicLinearProcessNumbered#1"/>
    <dgm:cxn modelId="{D1D3C516-0A96-4C35-8949-341CF221BBD1}" type="presParOf" srcId="{11D9C427-A430-492A-BD3C-E4D081DA46F5}" destId="{06772805-3643-43C2-9C80-F43268C57C20}" srcOrd="1" destOrd="0" presId="urn:microsoft.com/office/officeart/2016/7/layout/BasicLinearProcessNumbered#1"/>
    <dgm:cxn modelId="{A39F6DBC-EC8C-42B3-9D5B-962E5C23F626}" type="presParOf" srcId="{11D9C427-A430-492A-BD3C-E4D081DA46F5}" destId="{77F59A8B-7684-4E29-B44F-B0F96367FE70}" srcOrd="2" destOrd="0" presId="urn:microsoft.com/office/officeart/2016/7/layout/BasicLinearProcessNumbered#1"/>
    <dgm:cxn modelId="{37B3E4C3-947D-462B-A3DF-A33AAEB8FA1C}" type="presParOf" srcId="{11D9C427-A430-492A-BD3C-E4D081DA46F5}" destId="{80C8596E-ABE7-41A1-8A35-72244067CF90}" srcOrd="3" destOrd="0" presId="urn:microsoft.com/office/officeart/2016/7/layout/BasicLinearProcessNumbere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6CBD6-4A99-4E4A-A270-A70AEFBAAF7E}">
      <dsp:nvSpPr>
        <dsp:cNvPr id="0" name=""/>
        <dsp:cNvSpPr/>
      </dsp:nvSpPr>
      <dsp:spPr>
        <a:xfrm>
          <a:off x="3484" y="517200"/>
          <a:ext cx="1886775" cy="2641486"/>
        </a:xfrm>
        <a:prstGeom prst="rect">
          <a:avLst/>
        </a:prstGeom>
        <a:solidFill>
          <a:schemeClr val="accent1">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7100" tIns="330200" rIns="147100" bIns="330200" numCol="1" spcCol="1270" anchor="t" anchorCtr="0">
          <a:noAutofit/>
        </a:bodyPr>
        <a:lstStyle/>
        <a:p>
          <a:pPr marL="0" lvl="0" indent="0" algn="l" defTabSz="488950">
            <a:lnSpc>
              <a:spcPct val="90000"/>
            </a:lnSpc>
            <a:spcBef>
              <a:spcPct val="0"/>
            </a:spcBef>
            <a:spcAft>
              <a:spcPct val="35000"/>
            </a:spcAft>
            <a:buNone/>
          </a:pPr>
          <a:r>
            <a:rPr lang="en-US" sz="1100" b="1" i="0" u="sng" kern="1200" dirty="0"/>
            <a:t>Fall 2021</a:t>
          </a:r>
        </a:p>
        <a:p>
          <a:pPr marL="0" lvl="0" indent="0" algn="l" defTabSz="488950">
            <a:lnSpc>
              <a:spcPct val="90000"/>
            </a:lnSpc>
            <a:spcBef>
              <a:spcPct val="0"/>
            </a:spcBef>
            <a:spcAft>
              <a:spcPct val="35000"/>
            </a:spcAft>
            <a:buNone/>
          </a:pPr>
          <a:r>
            <a:rPr lang="en-US" sz="1100" b="0" i="0" u="none" kern="1200" dirty="0"/>
            <a:t>GO Team Developed 2021-2025 Strategic Plan</a:t>
          </a:r>
          <a:endParaRPr lang="en-US" sz="1100" kern="1200" dirty="0"/>
        </a:p>
      </dsp:txBody>
      <dsp:txXfrm>
        <a:off x="3484" y="1520965"/>
        <a:ext cx="1886775" cy="1584891"/>
      </dsp:txXfrm>
    </dsp:sp>
    <dsp:sp modelId="{9C3A7F13-9585-42DF-AD32-B56F82B123C8}">
      <dsp:nvSpPr>
        <dsp:cNvPr id="0" name=""/>
        <dsp:cNvSpPr/>
      </dsp:nvSpPr>
      <dsp:spPr>
        <a:xfrm>
          <a:off x="550649" y="781349"/>
          <a:ext cx="792445" cy="792445"/>
        </a:xfrm>
        <a:prstGeom prst="ellipse">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82" tIns="12700" rIns="61782" bIns="12700" numCol="1" spcCol="1270" anchor="ctr" anchorCtr="0">
          <a:noAutofit/>
        </a:bodyPr>
        <a:lstStyle/>
        <a:p>
          <a:pPr marL="0" lvl="0" indent="0" algn="ctr" defTabSz="1689100">
            <a:lnSpc>
              <a:spcPct val="90000"/>
            </a:lnSpc>
            <a:spcBef>
              <a:spcPct val="0"/>
            </a:spcBef>
            <a:spcAft>
              <a:spcPct val="35000"/>
            </a:spcAft>
            <a:buNone/>
          </a:pPr>
          <a:r>
            <a:rPr lang="en-US" sz="3800" kern="1200"/>
            <a:t>1</a:t>
          </a:r>
          <a:endParaRPr lang="en-US" sz="3800" kern="1200" dirty="0"/>
        </a:p>
      </dsp:txBody>
      <dsp:txXfrm>
        <a:off x="666700" y="897400"/>
        <a:ext cx="560343" cy="560343"/>
      </dsp:txXfrm>
    </dsp:sp>
    <dsp:sp modelId="{923B2301-552B-45D2-9EF0-53A10AA17FC6}">
      <dsp:nvSpPr>
        <dsp:cNvPr id="0" name=""/>
        <dsp:cNvSpPr/>
      </dsp:nvSpPr>
      <dsp:spPr>
        <a:xfrm>
          <a:off x="3484" y="3158615"/>
          <a:ext cx="1886775" cy="72"/>
        </a:xfrm>
        <a:prstGeom prst="rect">
          <a:avLst/>
        </a:prstGeom>
        <a:solidFill>
          <a:schemeClr val="accent3">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F7283A-0FC3-4AF1-AA94-0270DC0B1C33}">
      <dsp:nvSpPr>
        <dsp:cNvPr id="0" name=""/>
        <dsp:cNvSpPr/>
      </dsp:nvSpPr>
      <dsp:spPr>
        <a:xfrm>
          <a:off x="2078938" y="517200"/>
          <a:ext cx="1886775" cy="2641486"/>
        </a:xfrm>
        <a:prstGeom prst="rect">
          <a:avLst/>
        </a:prstGeom>
        <a:solidFill>
          <a:schemeClr val="accent2">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7100" tIns="330200" rIns="147100" bIns="330200" numCol="1" spcCol="1270" anchor="t" anchorCtr="0">
          <a:noAutofit/>
        </a:bodyPr>
        <a:lstStyle/>
        <a:p>
          <a:pPr marL="0" lvl="0" indent="0" algn="l" defTabSz="488950">
            <a:lnSpc>
              <a:spcPct val="90000"/>
            </a:lnSpc>
            <a:spcBef>
              <a:spcPct val="0"/>
            </a:spcBef>
            <a:spcAft>
              <a:spcPct val="35000"/>
            </a:spcAft>
            <a:buNone/>
          </a:pPr>
          <a:r>
            <a:rPr lang="en-US" sz="1100" b="1" i="0" u="sng" kern="1200" dirty="0"/>
            <a:t>Summer 2022</a:t>
          </a:r>
        </a:p>
        <a:p>
          <a:pPr marL="0" lvl="0" indent="0" algn="l" defTabSz="488950">
            <a:lnSpc>
              <a:spcPct val="90000"/>
            </a:lnSpc>
            <a:spcBef>
              <a:spcPct val="0"/>
            </a:spcBef>
            <a:spcAft>
              <a:spcPct val="35000"/>
            </a:spcAft>
            <a:buNone/>
          </a:pPr>
          <a:r>
            <a:rPr lang="en-US" sz="1100" kern="1200" dirty="0"/>
            <a:t>School Leadership completed Needs Assessment and defined overarching needs for SY22-23</a:t>
          </a:r>
        </a:p>
      </dsp:txBody>
      <dsp:txXfrm>
        <a:off x="2078938" y="1520965"/>
        <a:ext cx="1886775" cy="1584891"/>
      </dsp:txXfrm>
    </dsp:sp>
    <dsp:sp modelId="{C08FC467-91FE-48BD-B243-273925C2B75A}">
      <dsp:nvSpPr>
        <dsp:cNvPr id="0" name=""/>
        <dsp:cNvSpPr/>
      </dsp:nvSpPr>
      <dsp:spPr>
        <a:xfrm>
          <a:off x="2626103" y="781349"/>
          <a:ext cx="792445" cy="792445"/>
        </a:xfrm>
        <a:prstGeom prst="ellipse">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82" tIns="12700" rIns="61782" bIns="12700" numCol="1" spcCol="1270" anchor="ctr" anchorCtr="0">
          <a:noAutofit/>
        </a:bodyPr>
        <a:lstStyle/>
        <a:p>
          <a:pPr marL="0" lvl="0" indent="0" algn="ctr" defTabSz="1689100">
            <a:lnSpc>
              <a:spcPct val="90000"/>
            </a:lnSpc>
            <a:spcBef>
              <a:spcPct val="0"/>
            </a:spcBef>
            <a:spcAft>
              <a:spcPct val="35000"/>
            </a:spcAft>
            <a:buNone/>
          </a:pPr>
          <a:r>
            <a:rPr lang="en-US" sz="3800" kern="1200"/>
            <a:t>2</a:t>
          </a:r>
          <a:endParaRPr lang="en-US" sz="3800" kern="1200" dirty="0"/>
        </a:p>
      </dsp:txBody>
      <dsp:txXfrm>
        <a:off x="2742154" y="897400"/>
        <a:ext cx="560343" cy="560343"/>
      </dsp:txXfrm>
    </dsp:sp>
    <dsp:sp modelId="{DE393E47-CBB6-4D77-A342-C9AFD9FC8CB6}">
      <dsp:nvSpPr>
        <dsp:cNvPr id="0" name=""/>
        <dsp:cNvSpPr/>
      </dsp:nvSpPr>
      <dsp:spPr>
        <a:xfrm>
          <a:off x="2078938" y="3158615"/>
          <a:ext cx="1886775" cy="72"/>
        </a:xfrm>
        <a:prstGeom prst="rect">
          <a:avLst/>
        </a:prstGeom>
        <a:solidFill>
          <a:schemeClr val="accent5">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DA272C-701A-4327-802B-15E4D04DF389}">
      <dsp:nvSpPr>
        <dsp:cNvPr id="0" name=""/>
        <dsp:cNvSpPr/>
      </dsp:nvSpPr>
      <dsp:spPr>
        <a:xfrm>
          <a:off x="4154392" y="517200"/>
          <a:ext cx="1886775" cy="2641486"/>
        </a:xfrm>
        <a:prstGeom prst="rect">
          <a:avLst/>
        </a:prstGeom>
        <a:solidFill>
          <a:schemeClr val="accent4">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7100" tIns="330200" rIns="147100" bIns="330200" numCol="1" spcCol="1270" anchor="t" anchorCtr="0">
          <a:noAutofit/>
        </a:bodyPr>
        <a:lstStyle/>
        <a:p>
          <a:pPr marL="0" lvl="0" indent="0" algn="l" defTabSz="488950">
            <a:lnSpc>
              <a:spcPct val="90000"/>
            </a:lnSpc>
            <a:spcBef>
              <a:spcPct val="0"/>
            </a:spcBef>
            <a:spcAft>
              <a:spcPct val="35000"/>
            </a:spcAft>
            <a:buNone/>
          </a:pPr>
          <a:r>
            <a:rPr lang="en-US" sz="1100" b="1" i="0" u="sng" kern="1200" dirty="0"/>
            <a:t>August 2022</a:t>
          </a:r>
        </a:p>
        <a:p>
          <a:pPr marL="0" lvl="0" indent="0" algn="l" defTabSz="488950">
            <a:lnSpc>
              <a:spcPct val="90000"/>
            </a:lnSpc>
            <a:spcBef>
              <a:spcPct val="0"/>
            </a:spcBef>
            <a:spcAft>
              <a:spcPct val="35000"/>
            </a:spcAft>
            <a:buNone/>
          </a:pPr>
          <a:r>
            <a:rPr lang="en-US" sz="1100" b="0" u="none" kern="1200" dirty="0"/>
            <a:t>School Leadership completed 2022-2023 Continuous Improvement Plan</a:t>
          </a:r>
        </a:p>
      </dsp:txBody>
      <dsp:txXfrm>
        <a:off x="4154392" y="1520965"/>
        <a:ext cx="1886775" cy="1584891"/>
      </dsp:txXfrm>
    </dsp:sp>
    <dsp:sp modelId="{4104A2F1-FB99-4C42-8067-46B8EEEC9610}">
      <dsp:nvSpPr>
        <dsp:cNvPr id="0" name=""/>
        <dsp:cNvSpPr/>
      </dsp:nvSpPr>
      <dsp:spPr>
        <a:xfrm>
          <a:off x="4701557" y="781349"/>
          <a:ext cx="792445" cy="792445"/>
        </a:xfrm>
        <a:prstGeom prst="ellipse">
          <a:avLst/>
        </a:prstGeom>
        <a:solidFill>
          <a:schemeClr val="accent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82" tIns="12700" rIns="61782" bIns="12700" numCol="1" spcCol="1270" anchor="ctr" anchorCtr="0">
          <a:noAutofit/>
        </a:bodyPr>
        <a:lstStyle/>
        <a:p>
          <a:pPr marL="0" lvl="0" indent="0" algn="ctr" defTabSz="1689100">
            <a:lnSpc>
              <a:spcPct val="90000"/>
            </a:lnSpc>
            <a:spcBef>
              <a:spcPct val="0"/>
            </a:spcBef>
            <a:spcAft>
              <a:spcPct val="35000"/>
            </a:spcAft>
            <a:buNone/>
          </a:pPr>
          <a:r>
            <a:rPr lang="en-US" sz="3800" kern="1200"/>
            <a:t>3</a:t>
          </a:r>
          <a:endParaRPr lang="en-US" sz="3800" kern="1200" dirty="0"/>
        </a:p>
      </dsp:txBody>
      <dsp:txXfrm>
        <a:off x="4817608" y="897400"/>
        <a:ext cx="560343" cy="560343"/>
      </dsp:txXfrm>
    </dsp:sp>
    <dsp:sp modelId="{2EB92C72-3528-4913-AFF6-FF0B4F338399}">
      <dsp:nvSpPr>
        <dsp:cNvPr id="0" name=""/>
        <dsp:cNvSpPr/>
      </dsp:nvSpPr>
      <dsp:spPr>
        <a:xfrm>
          <a:off x="4154392" y="3158615"/>
          <a:ext cx="1886775" cy="72"/>
        </a:xfrm>
        <a:prstGeom prst="rect">
          <a:avLst/>
        </a:prstGeom>
        <a:solidFill>
          <a:schemeClr val="accent4"/>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9A837B-0FA3-4970-A9F9-3BD236350D3D}">
      <dsp:nvSpPr>
        <dsp:cNvPr id="0" name=""/>
        <dsp:cNvSpPr/>
      </dsp:nvSpPr>
      <dsp:spPr>
        <a:xfrm>
          <a:off x="6212751" y="526340"/>
          <a:ext cx="1886775" cy="2641486"/>
        </a:xfrm>
        <a:prstGeom prst="rect">
          <a:avLst/>
        </a:prstGeom>
        <a:solidFill>
          <a:schemeClr val="accent5">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7100" tIns="330200" rIns="147100" bIns="330200" numCol="1" spcCol="1270" anchor="t" anchorCtr="0">
          <a:noAutofit/>
        </a:bodyPr>
        <a:lstStyle/>
        <a:p>
          <a:pPr marL="0" lvl="0" indent="0" algn="l" defTabSz="488950">
            <a:lnSpc>
              <a:spcPct val="90000"/>
            </a:lnSpc>
            <a:spcBef>
              <a:spcPct val="0"/>
            </a:spcBef>
            <a:spcAft>
              <a:spcPct val="35000"/>
            </a:spcAft>
            <a:buNone/>
          </a:pPr>
          <a:r>
            <a:rPr lang="en-US" sz="1100" b="1" u="sng" kern="1200" dirty="0"/>
            <a:t>Sept. – Dec. 2022</a:t>
          </a:r>
        </a:p>
        <a:p>
          <a:pPr marL="0" lvl="0" indent="0" algn="l" defTabSz="488950">
            <a:lnSpc>
              <a:spcPct val="90000"/>
            </a:lnSpc>
            <a:spcBef>
              <a:spcPct val="0"/>
            </a:spcBef>
            <a:spcAft>
              <a:spcPct val="35000"/>
            </a:spcAft>
            <a:buNone/>
          </a:pPr>
          <a:r>
            <a:rPr lang="en-US" sz="1100" b="0" u="none" kern="1200" dirty="0"/>
            <a:t>Utilizing current data, the </a:t>
          </a:r>
          <a:r>
            <a:rPr lang="en-US" sz="1100" b="1" u="none" kern="1200" dirty="0"/>
            <a:t>GO Team </a:t>
          </a:r>
          <a:r>
            <a:rPr lang="en-US" sz="1100" b="0" u="none" kern="1200" dirty="0"/>
            <a:t>will review &amp; possibly update the school strategic priorities and plan </a:t>
          </a:r>
        </a:p>
      </dsp:txBody>
      <dsp:txXfrm>
        <a:off x="6212751" y="1530105"/>
        <a:ext cx="1886775" cy="1584891"/>
      </dsp:txXfrm>
    </dsp:sp>
    <dsp:sp modelId="{AC6B335A-D8B4-46D8-93DE-B9EF1773F6AC}">
      <dsp:nvSpPr>
        <dsp:cNvPr id="0" name=""/>
        <dsp:cNvSpPr/>
      </dsp:nvSpPr>
      <dsp:spPr>
        <a:xfrm>
          <a:off x="6777010" y="781349"/>
          <a:ext cx="792445" cy="792445"/>
        </a:xfrm>
        <a:prstGeom prst="ellipse">
          <a:avLst/>
        </a:prstGeom>
        <a:solidFill>
          <a:schemeClr val="accent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82" tIns="12700" rIns="61782" bIns="12700" numCol="1" spcCol="1270" anchor="ctr" anchorCtr="0">
          <a:noAutofit/>
        </a:bodyPr>
        <a:lstStyle/>
        <a:p>
          <a:pPr marL="0" lvl="0" indent="0" algn="ctr" defTabSz="1689100">
            <a:lnSpc>
              <a:spcPct val="90000"/>
            </a:lnSpc>
            <a:spcBef>
              <a:spcPct val="0"/>
            </a:spcBef>
            <a:spcAft>
              <a:spcPct val="35000"/>
            </a:spcAft>
            <a:buNone/>
          </a:pPr>
          <a:r>
            <a:rPr lang="en-US" sz="3800" kern="1200"/>
            <a:t>4</a:t>
          </a:r>
          <a:endParaRPr lang="en-US" sz="3800" kern="1200" dirty="0"/>
        </a:p>
      </dsp:txBody>
      <dsp:txXfrm>
        <a:off x="6893061" y="897400"/>
        <a:ext cx="560343" cy="560343"/>
      </dsp:txXfrm>
    </dsp:sp>
    <dsp:sp modelId="{7B3E0A16-DB85-46CA-87D6-4D39F6DBFC52}">
      <dsp:nvSpPr>
        <dsp:cNvPr id="0" name=""/>
        <dsp:cNvSpPr/>
      </dsp:nvSpPr>
      <dsp:spPr>
        <a:xfrm>
          <a:off x="6229845" y="3158615"/>
          <a:ext cx="1886775" cy="72"/>
        </a:xfrm>
        <a:prstGeom prst="rect">
          <a:avLst/>
        </a:prstGeom>
        <a:solidFill>
          <a:schemeClr val="accent4">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95DD00-81CA-4D89-AAC9-9CB098B4E837}">
      <dsp:nvSpPr>
        <dsp:cNvPr id="0" name=""/>
        <dsp:cNvSpPr/>
      </dsp:nvSpPr>
      <dsp:spPr>
        <a:xfrm>
          <a:off x="8305299" y="517200"/>
          <a:ext cx="1886775" cy="2641486"/>
        </a:xfrm>
        <a:prstGeom prst="rect">
          <a:avLst/>
        </a:prstGeom>
        <a:solidFill>
          <a:schemeClr val="accent6">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7100" tIns="330200" rIns="147100" bIns="330200" numCol="1" spcCol="1270" anchor="t" anchorCtr="0">
          <a:noAutofit/>
        </a:bodyPr>
        <a:lstStyle/>
        <a:p>
          <a:pPr marL="0" lvl="0" indent="0" algn="l" defTabSz="488950">
            <a:lnSpc>
              <a:spcPct val="90000"/>
            </a:lnSpc>
            <a:spcBef>
              <a:spcPct val="0"/>
            </a:spcBef>
            <a:spcAft>
              <a:spcPct val="35000"/>
            </a:spcAft>
            <a:buNone/>
          </a:pPr>
          <a:r>
            <a:rPr lang="en-US" sz="1100" b="1" u="sng" kern="1200" dirty="0"/>
            <a:t>Before Winter Break</a:t>
          </a:r>
        </a:p>
        <a:p>
          <a:pPr marL="0" lvl="0" indent="0" algn="l" defTabSz="488950">
            <a:lnSpc>
              <a:spcPct val="90000"/>
            </a:lnSpc>
            <a:spcBef>
              <a:spcPct val="0"/>
            </a:spcBef>
            <a:spcAft>
              <a:spcPct val="35000"/>
            </a:spcAft>
            <a:buNone/>
          </a:pPr>
          <a:r>
            <a:rPr lang="en-US" sz="1100" b="1" kern="1200" dirty="0"/>
            <a:t>GO Team </a:t>
          </a:r>
          <a:r>
            <a:rPr lang="en-US" sz="1100" kern="1200" dirty="0"/>
            <a:t>will take action (vote) on the rank of the strategic plan priorities for SY23-24 in preparation for budget discussions.</a:t>
          </a:r>
        </a:p>
      </dsp:txBody>
      <dsp:txXfrm>
        <a:off x="8305299" y="1520965"/>
        <a:ext cx="1886775" cy="1584891"/>
      </dsp:txXfrm>
    </dsp:sp>
    <dsp:sp modelId="{06772805-3643-43C2-9C80-F43268C57C20}">
      <dsp:nvSpPr>
        <dsp:cNvPr id="0" name=""/>
        <dsp:cNvSpPr/>
      </dsp:nvSpPr>
      <dsp:spPr>
        <a:xfrm>
          <a:off x="8852464" y="781349"/>
          <a:ext cx="792445" cy="792445"/>
        </a:xfrm>
        <a:prstGeom prst="ellipse">
          <a:avLst/>
        </a:prstGeom>
        <a:solidFill>
          <a:schemeClr val="accent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82" tIns="12700" rIns="61782" bIns="12700" numCol="1" spcCol="1270" anchor="ctr" anchorCtr="0">
          <a:noAutofit/>
        </a:bodyPr>
        <a:lstStyle/>
        <a:p>
          <a:pPr marL="0" lvl="0" indent="0" algn="ctr" defTabSz="1689100">
            <a:lnSpc>
              <a:spcPct val="90000"/>
            </a:lnSpc>
            <a:spcBef>
              <a:spcPct val="0"/>
            </a:spcBef>
            <a:spcAft>
              <a:spcPct val="35000"/>
            </a:spcAft>
            <a:buNone/>
          </a:pPr>
          <a:r>
            <a:rPr lang="en-US" sz="3800" kern="1200"/>
            <a:t>5</a:t>
          </a:r>
          <a:endParaRPr lang="en-US" sz="3800" kern="1200" dirty="0"/>
        </a:p>
      </dsp:txBody>
      <dsp:txXfrm>
        <a:off x="8968515" y="897400"/>
        <a:ext cx="560343" cy="560343"/>
      </dsp:txXfrm>
    </dsp:sp>
    <dsp:sp modelId="{77F59A8B-7684-4E29-B44F-B0F96367FE70}">
      <dsp:nvSpPr>
        <dsp:cNvPr id="0" name=""/>
        <dsp:cNvSpPr/>
      </dsp:nvSpPr>
      <dsp:spPr>
        <a:xfrm>
          <a:off x="8305299" y="3158615"/>
          <a:ext cx="1886775" cy="72"/>
        </a:xfrm>
        <a:prstGeom prst="rect">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1">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AB8E97A3-458B-4459-8849-EF3A8D885423}">
          <dgm:prSet phldrT="1"/>
          <dgm:t>
            <a:bodyPr/>
            <a:lstStyle/>
            <a:p>
              <a:r>
                <a:t>1</a:t>
              </a:r>
            </a:p>
          </dgm:t>
        </dgm:pt>
        <dgm:pt modelId="201" type="sibTrans" cxnId="{95F9FFCB-1BFC-4B36-BE44-D6A1469F21C3}">
          <dgm:prSet phldrT="2"/>
          <dgm:t>
            <a:bodyPr/>
            <a:lstStyle/>
            <a:p>
              <a:r>
                <a:t>2</a:t>
              </a:r>
            </a:p>
          </dgm:t>
        </dgm:pt>
        <dgm:pt modelId="301" type="sibTrans" cxnId="{A69863A3-5EBF-4CAE-AA51-83CA76DE20BB}">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7BA811-8917-4F1D-B22F-E96045BFA4E0}" type="datetimeFigureOut">
              <a:rPr lang="en-US" smtClean="0"/>
              <a:t>10/12/2022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0C6A29-4676-420C-BBE3-ACC2B80F64D4}" type="slidenum">
              <a:rPr lang="en-US" smtClean="0"/>
              <a:t>‹#›</a:t>
            </a:fld>
            <a:endParaRPr lang="en-US" dirty="0"/>
          </a:p>
        </p:txBody>
      </p:sp>
    </p:spTree>
    <p:extLst>
      <p:ext uri="{BB962C8B-B14F-4D97-AF65-F5344CB8AC3E}">
        <p14:creationId xmlns:p14="http://schemas.microsoft.com/office/powerpoint/2010/main" val="3804597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11:notes"/>
          <p:cNvSpPr txBox="1">
            <a:spLocks noGrp="1"/>
          </p:cNvSpPr>
          <p:nvPr>
            <p:ph type="body" idx="1"/>
          </p:nvPr>
        </p:nvSpPr>
        <p:spPr>
          <a:xfrm>
            <a:off x="702310" y="4480004"/>
            <a:ext cx="5618480" cy="3665458"/>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26" name="Google Shape;326;p11:notes"/>
          <p:cNvSpPr txBox="1">
            <a:spLocks noGrp="1"/>
          </p:cNvSpPr>
          <p:nvPr>
            <p:ph type="sldNum" idx="12"/>
          </p:nvPr>
        </p:nvSpPr>
        <p:spPr>
          <a:xfrm>
            <a:off x="3978132" y="8842030"/>
            <a:ext cx="3043343" cy="467071"/>
          </a:xfrm>
          <a:prstGeom prst="rect">
            <a:avLst/>
          </a:prstGeom>
          <a:noFill/>
          <a:ln>
            <a:noFill/>
          </a:ln>
        </p:spPr>
        <p:txBody>
          <a:bodyPr spcFirstLastPara="1" wrap="square" lIns="93300" tIns="46650" rIns="93300" bIns="466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Notes for School CIP Teams: After completing</a:t>
            </a:r>
            <a:r>
              <a:rPr lang="en-US" baseline="0"/>
              <a:t> your Comprehensive Needs Assessment ( data protocol), you will come here and identify some strengths and opportunities/challenges you have observed from the data. The priority areas are Literacy, Numeracy, and Whole Child &amp; Student Support. Identify an overarching need for each area. Formulate a problem statement for each area. Make sure the problem statement meets the criteria. Refer to your CIP resources.</a:t>
            </a:r>
            <a:endParaRPr/>
          </a:p>
        </p:txBody>
      </p:sp>
      <p:sp>
        <p:nvSpPr>
          <p:cNvPr id="168" name="Google Shape;16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Notes for School CIP Teams: On this slide you will identify SMART goals for each priority area and how you will monitor progress towards those goals</a:t>
            </a:r>
            <a:endParaRPr/>
          </a:p>
        </p:txBody>
      </p:sp>
      <p:sp>
        <p:nvSpPr>
          <p:cNvPr id="186" name="Google Shape;18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Freeform 13">
            <a:extLst>
              <a:ext uri="{FF2B5EF4-FFF2-40B4-BE49-F238E27FC236}">
                <a16:creationId xmlns:a16="http://schemas.microsoft.com/office/drawing/2014/main" id="{FCE00AC6-1AA1-42D9-83DD-4C308C3F9322}"/>
              </a:ext>
            </a:extLst>
          </p:cNvPr>
          <p:cNvSpPr/>
          <p:nvPr userDrawn="1"/>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5319A315-F756-49EC-8181-0EC3F0A37B09}"/>
              </a:ext>
            </a:extLst>
          </p:cNvPr>
          <p:cNvCxnSpPr>
            <a:cxnSpLocks/>
          </p:cNvCxnSpPr>
          <p:nvPr userDrawn="1"/>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560F3E26-F530-48F5-983F-9DCFF41D4F39}"/>
              </a:ext>
            </a:extLst>
          </p:cNvPr>
          <p:cNvSpPr/>
          <p:nvPr userDrawn="1"/>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C97701E-DAF9-4174-AA91-DA203CD27D6A}"/>
              </a:ext>
            </a:extLst>
          </p:cNvPr>
          <p:cNvSpPr/>
          <p:nvPr userDrawn="1"/>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4F765374-1A4B-41DC-9E75-A95A6C655328}"/>
              </a:ext>
            </a:extLst>
          </p:cNvPr>
          <p:cNvSpPr/>
          <p:nvPr userDrawn="1"/>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7618DB8E-B14E-42E2-B454-6F4F36A8A9D9}"/>
              </a:ext>
            </a:extLst>
          </p:cNvPr>
          <p:cNvSpPr/>
          <p:nvPr userDrawn="1"/>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Arc 21">
            <a:extLst>
              <a:ext uri="{FF2B5EF4-FFF2-40B4-BE49-F238E27FC236}">
                <a16:creationId xmlns:a16="http://schemas.microsoft.com/office/drawing/2014/main" id="{97666F55-03F1-4D18-9653-0F360E127A7E}"/>
              </a:ext>
            </a:extLst>
          </p:cNvPr>
          <p:cNvSpPr/>
          <p:nvPr userDrawn="1"/>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5093208" y="2743200"/>
            <a:ext cx="6592824" cy="2386584"/>
          </a:xfrm>
        </p:spPr>
        <p:txBody>
          <a:bodyPr anchor="b"/>
          <a:lstStyle>
            <a:lvl1pPr algn="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5093208" y="5221224"/>
            <a:ext cx="6592824" cy="99669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10415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32918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445312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4453128" y="2505075"/>
            <a:ext cx="32918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 Placeholder 4">
            <a:extLst>
              <a:ext uri="{FF2B5EF4-FFF2-40B4-BE49-F238E27FC236}">
                <a16:creationId xmlns:a16="http://schemas.microsoft.com/office/drawing/2014/main" id="{ACF5677B-E56F-4452-ADDC-DA0E20A955EC}"/>
              </a:ext>
            </a:extLst>
          </p:cNvPr>
          <p:cNvSpPr>
            <a:spLocks noGrp="1"/>
          </p:cNvSpPr>
          <p:nvPr>
            <p:ph type="body" sz="quarter" idx="13"/>
          </p:nvPr>
        </p:nvSpPr>
        <p:spPr>
          <a:xfrm>
            <a:off x="8065008" y="1681163"/>
            <a:ext cx="32918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a:extLst>
              <a:ext uri="{FF2B5EF4-FFF2-40B4-BE49-F238E27FC236}">
                <a16:creationId xmlns:a16="http://schemas.microsoft.com/office/drawing/2014/main" id="{865D9C09-AB3B-40EB-B1DA-9C6D72343451}"/>
              </a:ext>
            </a:extLst>
          </p:cNvPr>
          <p:cNvSpPr>
            <a:spLocks noGrp="1"/>
          </p:cNvSpPr>
          <p:nvPr>
            <p:ph sz="quarter" idx="14"/>
          </p:nvPr>
        </p:nvSpPr>
        <p:spPr>
          <a:xfrm>
            <a:off x="8065008" y="2505075"/>
            <a:ext cx="329184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7273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2 medium pictures">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FAA9DFF3-1B49-48A9-BF8A-57DD7D07CFAF}"/>
              </a:ext>
            </a:extLst>
          </p:cNvPr>
          <p:cNvSpPr>
            <a:spLocks noGrp="1"/>
          </p:cNvSpPr>
          <p:nvPr>
            <p:ph type="pic" sz="quarter" idx="14"/>
          </p:nvPr>
        </p:nvSpPr>
        <p:spPr>
          <a:xfrm>
            <a:off x="7901259" y="2727729"/>
            <a:ext cx="4290740" cy="4130271"/>
          </a:xfrm>
          <a:custGeom>
            <a:avLst/>
            <a:gdLst>
              <a:gd name="connsiteX0" fmla="*/ 2503809 w 4290740"/>
              <a:gd name="connsiteY0" fmla="*/ 0 h 4130271"/>
              <a:gd name="connsiteX1" fmla="*/ 4198398 w 4290740"/>
              <a:gd name="connsiteY1" fmla="*/ 660580 h 4130271"/>
              <a:gd name="connsiteX2" fmla="*/ 4290740 w 4290740"/>
              <a:gd name="connsiteY2" fmla="*/ 751285 h 4130271"/>
              <a:gd name="connsiteX3" fmla="*/ 4290740 w 4290740"/>
              <a:gd name="connsiteY3" fmla="*/ 4130271 h 4130271"/>
              <a:gd name="connsiteX4" fmla="*/ 604508 w 4290740"/>
              <a:gd name="connsiteY4" fmla="*/ 4130271 h 4130271"/>
              <a:gd name="connsiteX5" fmla="*/ 461940 w 4290740"/>
              <a:gd name="connsiteY5" fmla="*/ 3953232 h 4130271"/>
              <a:gd name="connsiteX6" fmla="*/ 0 w 4290740"/>
              <a:gd name="connsiteY6" fmla="*/ 2503809 h 4130271"/>
              <a:gd name="connsiteX7" fmla="*/ 2503809 w 4290740"/>
              <a:gd name="connsiteY7" fmla="*/ 0 h 413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0740" h="4130271">
                <a:moveTo>
                  <a:pt x="2503809" y="0"/>
                </a:moveTo>
                <a:cubicBezTo>
                  <a:pt x="3157405" y="0"/>
                  <a:pt x="3752509" y="250434"/>
                  <a:pt x="4198398" y="660580"/>
                </a:cubicBezTo>
                <a:lnTo>
                  <a:pt x="4290740" y="751285"/>
                </a:lnTo>
                <a:lnTo>
                  <a:pt x="4290740" y="4130271"/>
                </a:lnTo>
                <a:lnTo>
                  <a:pt x="604508" y="4130271"/>
                </a:lnTo>
                <a:lnTo>
                  <a:pt x="461940" y="3953232"/>
                </a:lnTo>
                <a:cubicBezTo>
                  <a:pt x="171051" y="3544183"/>
                  <a:pt x="0" y="3043971"/>
                  <a:pt x="0" y="2503809"/>
                </a:cubicBezTo>
                <a:cubicBezTo>
                  <a:pt x="0" y="1120992"/>
                  <a:pt x="1120992" y="0"/>
                  <a:pt x="2503809"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1" name="Picture Placeholder 20">
            <a:extLst>
              <a:ext uri="{FF2B5EF4-FFF2-40B4-BE49-F238E27FC236}">
                <a16:creationId xmlns:a16="http://schemas.microsoft.com/office/drawing/2014/main" id="{5CFEFC13-B998-4A6F-A7ED-411E266D288C}"/>
              </a:ext>
            </a:extLst>
          </p:cNvPr>
          <p:cNvSpPr>
            <a:spLocks noGrp="1"/>
          </p:cNvSpPr>
          <p:nvPr>
            <p:ph type="pic" sz="quarter" idx="13"/>
          </p:nvPr>
        </p:nvSpPr>
        <p:spPr>
          <a:xfrm>
            <a:off x="6261609" y="0"/>
            <a:ext cx="3519311" cy="3007909"/>
          </a:xfrm>
          <a:custGeom>
            <a:avLst/>
            <a:gdLst>
              <a:gd name="connsiteX0" fmla="*/ 519779 w 3519311"/>
              <a:gd name="connsiteY0" fmla="*/ 0 h 3007909"/>
              <a:gd name="connsiteX1" fmla="*/ 2999531 w 3519311"/>
              <a:gd name="connsiteY1" fmla="*/ 0 h 3007909"/>
              <a:gd name="connsiteX2" fmla="*/ 3003920 w 3519311"/>
              <a:gd name="connsiteY2" fmla="*/ 3989 h 3007909"/>
              <a:gd name="connsiteX3" fmla="*/ 3519311 w 3519311"/>
              <a:gd name="connsiteY3" fmla="*/ 1248253 h 3007909"/>
              <a:gd name="connsiteX4" fmla="*/ 1759655 w 3519311"/>
              <a:gd name="connsiteY4" fmla="*/ 3007909 h 3007909"/>
              <a:gd name="connsiteX5" fmla="*/ 9084 w 3519311"/>
              <a:gd name="connsiteY5" fmla="*/ 1428168 h 3007909"/>
              <a:gd name="connsiteX6" fmla="*/ 0 w 3519311"/>
              <a:gd name="connsiteY6" fmla="*/ 1248273 h 3007909"/>
              <a:gd name="connsiteX7" fmla="*/ 0 w 3519311"/>
              <a:gd name="connsiteY7" fmla="*/ 1248233 h 3007909"/>
              <a:gd name="connsiteX8" fmla="*/ 9084 w 3519311"/>
              <a:gd name="connsiteY8" fmla="*/ 1068339 h 3007909"/>
              <a:gd name="connsiteX9" fmla="*/ 515391 w 3519311"/>
              <a:gd name="connsiteY9" fmla="*/ 3989 h 300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311" h="3007909">
                <a:moveTo>
                  <a:pt x="519779" y="0"/>
                </a:moveTo>
                <a:lnTo>
                  <a:pt x="2999531" y="0"/>
                </a:lnTo>
                <a:lnTo>
                  <a:pt x="3003920" y="3989"/>
                </a:lnTo>
                <a:cubicBezTo>
                  <a:pt x="3322355" y="322424"/>
                  <a:pt x="3519311" y="762338"/>
                  <a:pt x="3519311" y="1248253"/>
                </a:cubicBezTo>
                <a:cubicBezTo>
                  <a:pt x="3519311" y="2220084"/>
                  <a:pt x="2731486" y="3007909"/>
                  <a:pt x="1759655" y="3007909"/>
                </a:cubicBezTo>
                <a:cubicBezTo>
                  <a:pt x="848565" y="3007909"/>
                  <a:pt x="99196" y="2315485"/>
                  <a:pt x="9084" y="1428168"/>
                </a:cubicBezTo>
                <a:lnTo>
                  <a:pt x="0" y="1248273"/>
                </a:lnTo>
                <a:lnTo>
                  <a:pt x="0" y="1248233"/>
                </a:lnTo>
                <a:lnTo>
                  <a:pt x="9084" y="1068339"/>
                </a:lnTo>
                <a:cubicBezTo>
                  <a:pt x="51137" y="654258"/>
                  <a:pt x="236761" y="282620"/>
                  <a:pt x="515391" y="3989"/>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10" name="Oval 9">
            <a:extLst>
              <a:ext uri="{FF2B5EF4-FFF2-40B4-BE49-F238E27FC236}">
                <a16:creationId xmlns:a16="http://schemas.microsoft.com/office/drawing/2014/main" id="{B7BFFB5A-A05C-4B0C-905C-5884361304B2}"/>
              </a:ext>
            </a:extLst>
          </p:cNvPr>
          <p:cNvSpPr/>
          <p:nvPr userDrawn="1"/>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9F33AC6C-4807-4785-AE9F-84BFEEDA9F7E}"/>
              </a:ext>
            </a:extLst>
          </p:cNvPr>
          <p:cNvSpPr/>
          <p:nvPr userDrawn="1"/>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841248" y="365760"/>
            <a:ext cx="5120640" cy="1325880"/>
          </a:xfrm>
        </p:spPr>
        <p:txBody>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41248" y="1828800"/>
            <a:ext cx="5093208" cy="4352544"/>
          </a:xfrm>
        </p:spPr>
        <p:txBody>
          <a:bodyPr/>
          <a:lstStyle>
            <a:lvl1pPr marL="0" indent="0">
              <a:buNone/>
              <a:defRPr sz="24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13178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642EAF0-DE94-4F90-82E3-6F316AA8353A}"/>
              </a:ext>
            </a:extLst>
          </p:cNvPr>
          <p:cNvSpPr/>
          <p:nvPr userDrawn="1"/>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22D7888-22FA-4AA1-9BA4-CC61D6643D47}"/>
              </a:ext>
            </a:extLst>
          </p:cNvPr>
          <p:cNvSpPr/>
          <p:nvPr userDrawn="1"/>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BB6E464-8999-4773-A1F2-E6CAA990E572}"/>
              </a:ext>
            </a:extLst>
          </p:cNvPr>
          <p:cNvSpPr/>
          <p:nvPr userDrawn="1"/>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E9CE183-B21E-41EB-A082-DF9C3AD659D5}"/>
              </a:ext>
            </a:extLst>
          </p:cNvPr>
          <p:cNvSpPr/>
          <p:nvPr userDrawn="1"/>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EA14BE8-FDD0-4434-9C3E-BFF78C22D9E3}"/>
              </a:ext>
            </a:extLst>
          </p:cNvPr>
          <p:cNvSpPr/>
          <p:nvPr userDrawn="1"/>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C76330B-4C5E-463F-921A-D91F1F1F6049}"/>
              </a:ext>
            </a:extLst>
          </p:cNvPr>
          <p:cNvSpPr/>
          <p:nvPr userDrawn="1"/>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E494E364-7EA8-4D92-915D-75D1A3A67C07}"/>
              </a:ext>
            </a:extLst>
          </p:cNvPr>
          <p:cNvSpPr/>
          <p:nvPr userDrawn="1"/>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1389888" y="1234440"/>
            <a:ext cx="3236976" cy="4069080"/>
          </a:xfrm>
        </p:spPr>
        <p:txBody>
          <a:bodyPr/>
          <a:lstStyle>
            <a:lvl1pPr algn="ctr">
              <a:defRPr>
                <a:solidFill>
                  <a:schemeClr val="bg1"/>
                </a:solidFill>
              </a:defRPr>
            </a:lvl1pPr>
          </a:lstStyle>
          <a:p>
            <a:r>
              <a:rPr lang="en-US" dirty="0"/>
              <a:t>Click to edit Master title style</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a:xfrm>
            <a:off x="6099048" y="6356350"/>
            <a:ext cx="4114800" cy="365125"/>
          </a:xfrm>
        </p:spPr>
        <p:txBody>
          <a:bodyPr/>
          <a:lstStyle>
            <a:lvl1pPr algn="l">
              <a:defRPr>
                <a:latin typeface="+mn-lt"/>
              </a:defRPr>
            </a:lvl1pPr>
          </a:lstStyle>
          <a:p>
            <a:pPr algn="l">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a:xfrm>
            <a:off x="10506456" y="6356350"/>
            <a:ext cx="850392" cy="365125"/>
          </a:xfrm>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6665976" y="2551176"/>
            <a:ext cx="4709160" cy="1755648"/>
          </a:xfrm>
        </p:spPr>
        <p:txBody>
          <a:bodyPr/>
          <a:lstStyle>
            <a:lvl1pPr marL="0" indent="0">
              <a:buNone/>
              <a:defRPr sz="2400"/>
            </a:lvl1pPr>
            <a:lvl2pPr marL="228600">
              <a:defRPr sz="1800"/>
            </a:lvl2pPr>
            <a:lvl3pPr marL="457200">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2677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648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C9A1C714-6A0E-456D-A2E2-6288C0EA07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5405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628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012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0C0F070-237F-C60F-3458-4D4D9BA0A222}"/>
              </a:ext>
            </a:extLst>
          </p:cNvPr>
          <p:cNvSpPr/>
          <p:nvPr userDrawn="1"/>
        </p:nvSpPr>
        <p:spPr>
          <a:xfrm>
            <a:off x="9866106" y="0"/>
            <a:ext cx="2325894" cy="2180854"/>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755904" y="2825496"/>
            <a:ext cx="10680192" cy="28346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55725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descr="preencoded.png">
            <a:extLst>
              <a:ext uri="{FF2B5EF4-FFF2-40B4-BE49-F238E27FC236}">
                <a16:creationId xmlns:a16="http://schemas.microsoft.com/office/drawing/2014/main" id="{BA5D5A72-CB6F-F8DE-E2C9-90459C8C3DC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dirty="0"/>
          </a:p>
        </p:txBody>
      </p:sp>
      <p:sp>
        <p:nvSpPr>
          <p:cNvPr id="20" name="Freeform: Shape 19">
            <a:extLst>
              <a:ext uri="{FF2B5EF4-FFF2-40B4-BE49-F238E27FC236}">
                <a16:creationId xmlns:a16="http://schemas.microsoft.com/office/drawing/2014/main" id="{E66FD7FF-2869-7902-36B2-2B229AB9AB19}"/>
              </a:ext>
            </a:extLst>
          </p:cNvPr>
          <p:cNvSpPr/>
          <p:nvPr userDrawn="1"/>
        </p:nvSpPr>
        <p:spPr>
          <a:xfrm>
            <a:off x="1600201" y="1153228"/>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2"/>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B1457C88-4472-81CF-02AF-4421E0A3084B}"/>
              </a:ext>
            </a:extLst>
          </p:cNvPr>
          <p:cNvSpPr/>
          <p:nvPr userDrawn="1"/>
        </p:nvSpPr>
        <p:spPr>
          <a:xfrm>
            <a:off x="2795588"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ctrTitle"/>
          </p:nvPr>
        </p:nvSpPr>
        <p:spPr>
          <a:xfrm>
            <a:off x="3403092" y="1984248"/>
            <a:ext cx="5385816" cy="1225296"/>
          </a:xfrm>
        </p:spPr>
        <p:txBody>
          <a:bodyPr tIns="0" anchor="t">
            <a:noAutofit/>
          </a:bodyPr>
          <a:lstStyle>
            <a:lvl1pPr algn="ctr">
              <a:defRPr sz="4400"/>
            </a:lvl1pPr>
          </a:lstStyle>
          <a:p>
            <a:r>
              <a:rPr lang="en-US" dirty="0"/>
              <a:t>Click to edit Master title style</a:t>
            </a:r>
          </a:p>
        </p:txBody>
      </p:sp>
      <p:sp>
        <p:nvSpPr>
          <p:cNvPr id="3" name="Subtitle 2"/>
          <p:cNvSpPr>
            <a:spLocks noGrp="1"/>
          </p:cNvSpPr>
          <p:nvPr>
            <p:ph type="subTitle" idx="1"/>
          </p:nvPr>
        </p:nvSpPr>
        <p:spPr>
          <a:xfrm>
            <a:off x="4349496" y="3483864"/>
            <a:ext cx="3493008" cy="878908"/>
          </a:xfrm>
        </p:spPr>
        <p:txBody>
          <a:bodyPr lIns="0" tIns="0" rIns="0" bIns="0">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997691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grpSp>
        <p:nvGrpSpPr>
          <p:cNvPr id="9" name="Group 8">
            <a:extLst>
              <a:ext uri="{FF2B5EF4-FFF2-40B4-BE49-F238E27FC236}">
                <a16:creationId xmlns:a16="http://schemas.microsoft.com/office/drawing/2014/main" id="{0F297964-0B81-31DC-6D6D-1414832238B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14" name="Image 2" descr="preencoded.png">
            <a:extLst>
              <a:ext uri="{FF2B5EF4-FFF2-40B4-BE49-F238E27FC236}">
                <a16:creationId xmlns:a16="http://schemas.microsoft.com/office/drawing/2014/main" id="{EFFAEAD9-58A9-096B-C6D0-58F7AD08EB20}"/>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dirty="0"/>
          </a:p>
        </p:txBody>
      </p:sp>
      <p:sp>
        <p:nvSpPr>
          <p:cNvPr id="2" name="Title 1">
            <a:extLst>
              <a:ext uri="{FF2B5EF4-FFF2-40B4-BE49-F238E27FC236}">
                <a16:creationId xmlns:a16="http://schemas.microsoft.com/office/drawing/2014/main" id="{9A1CFBBA-B680-A6A7-3C4B-5FEAC4253283}"/>
              </a:ext>
            </a:extLst>
          </p:cNvPr>
          <p:cNvSpPr>
            <a:spLocks noGrp="1"/>
          </p:cNvSpPr>
          <p:nvPr>
            <p:ph type="title"/>
          </p:nvPr>
        </p:nvSpPr>
        <p:spPr>
          <a:xfrm>
            <a:off x="1499616" y="1901952"/>
            <a:ext cx="5693664" cy="768096"/>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p:nvPr>
        </p:nvSpPr>
        <p:spPr>
          <a:xfrm>
            <a:off x="1499616" y="2770632"/>
            <a:ext cx="5693664" cy="3122168"/>
          </a:xfrm>
        </p:spPr>
        <p:txBody>
          <a:bodyPr>
            <a:no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82510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FA665D7-34D0-4262-B345-9B1A1BA8DA17}"/>
              </a:ext>
            </a:extLst>
          </p:cNvPr>
          <p:cNvSpPr/>
          <p:nvPr userDrawn="1"/>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39ECC553-79E5-4B14-89C9-4DAD2B1021B1}"/>
              </a:ext>
            </a:extLst>
          </p:cNvPr>
          <p:cNvSpPr/>
          <p:nvPr userDrawn="1"/>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55797934-7E2B-4F94-89C4-0279413FF821}"/>
              </a:ext>
            </a:extLst>
          </p:cNvPr>
          <p:cNvSpPr/>
          <p:nvPr userDrawn="1"/>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1170432" y="1399032"/>
            <a:ext cx="3236976" cy="4069080"/>
          </a:xfrm>
        </p:spPr>
        <p:txBody>
          <a:bodyPr/>
          <a:lstStyle>
            <a:lvl1pPr algn="ct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788152" y="1527048"/>
            <a:ext cx="5111496" cy="3931920"/>
          </a:xfrm>
        </p:spPr>
        <p:txBody>
          <a:bodyPr anchor="ctr"/>
          <a:lstStyle>
            <a:lvl1pPr marL="0" indent="0">
              <a:buNone/>
              <a:defRPr/>
            </a:lvl1pPr>
            <a:lvl2pPr marL="228600">
              <a:defRPr/>
            </a:lvl2pPr>
            <a:lvl3pPr marL="457200">
              <a:defRPr/>
            </a:lvl3pPr>
            <a:lvl4pPr>
              <a:buNone/>
              <a:defRPr/>
            </a:lvl4pPr>
          </a:lstStyle>
          <a:p>
            <a:pPr lvl="0"/>
            <a:r>
              <a:rPr lang="en-US"/>
              <a:t>Click to edit Master text styles</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13944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C35EFB42-020B-1DF4-3D42-26092CE45F08}"/>
              </a:ext>
            </a:extLst>
          </p:cNvPr>
          <p:cNvSpPr/>
          <p:nvPr userDrawn="1"/>
        </p:nvSpPr>
        <p:spPr>
          <a:xfrm>
            <a:off x="0" y="3427336"/>
            <a:ext cx="3430200" cy="3430665"/>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0" name="Freeform: Shape 19">
            <a:extLst>
              <a:ext uri="{FF2B5EF4-FFF2-40B4-BE49-F238E27FC236}">
                <a16:creationId xmlns:a16="http://schemas.microsoft.com/office/drawing/2014/main" id="{AB4DD322-D1E0-74CB-BBFF-057426E58EBC}"/>
              </a:ext>
            </a:extLst>
          </p:cNvPr>
          <p:cNvSpPr/>
          <p:nvPr userDrawn="1"/>
        </p:nvSpPr>
        <p:spPr>
          <a:xfrm>
            <a:off x="0" y="3427336"/>
            <a:ext cx="3430200" cy="3430665"/>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4" name="Freeform: Shape 13">
            <a:extLst>
              <a:ext uri="{FF2B5EF4-FFF2-40B4-BE49-F238E27FC236}">
                <a16:creationId xmlns:a16="http://schemas.microsoft.com/office/drawing/2014/main" id="{C11D3FCE-EC92-8558-A3E5-04DB12477A3B}"/>
              </a:ext>
            </a:extLst>
          </p:cNvPr>
          <p:cNvSpPr/>
          <p:nvPr userDrawn="1"/>
        </p:nvSpPr>
        <p:spPr>
          <a:xfrm>
            <a:off x="1" y="1"/>
            <a:ext cx="3423785" cy="3437345"/>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 name="Title 1"/>
          <p:cNvSpPr>
            <a:spLocks noGrp="1"/>
          </p:cNvSpPr>
          <p:nvPr userDrawn="1">
            <p:ph type="title"/>
          </p:nvPr>
        </p:nvSpPr>
        <p:spPr>
          <a:xfrm>
            <a:off x="4224528" y="2276856"/>
            <a:ext cx="6766560" cy="768096"/>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userDrawn="1">
            <p:ph idx="1"/>
          </p:nvPr>
        </p:nvSpPr>
        <p:spPr>
          <a:xfrm>
            <a:off x="4224528" y="3222752"/>
            <a:ext cx="6766560"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userDrawn="1">
            <p:ph type="sldNum" sz="quarter" idx="12"/>
          </p:nvPr>
        </p:nvSpPr>
        <p:spPr/>
        <p:txBody>
          <a:bodyPr>
            <a:noAutofit/>
          </a:bodyPr>
          <a:lstStyle/>
          <a:p>
            <a:fld id="{48F63A3B-78C7-47BE-AE5E-E10140E04643}" type="slidenum">
              <a:rPr lang="en-US" dirty="0"/>
              <a:t>‹#›</a:t>
            </a:fld>
            <a:endParaRPr lang="en-US" dirty="0"/>
          </a:p>
        </p:txBody>
      </p:sp>
      <p:sp>
        <p:nvSpPr>
          <p:cNvPr id="17" name="Freeform: Shape 16">
            <a:extLst>
              <a:ext uri="{FF2B5EF4-FFF2-40B4-BE49-F238E27FC236}">
                <a16:creationId xmlns:a16="http://schemas.microsoft.com/office/drawing/2014/main" id="{217CBC9E-B934-828F-2AE5-211CEF5B1D25}"/>
              </a:ext>
            </a:extLst>
          </p:cNvPr>
          <p:cNvSpPr/>
          <p:nvPr userDrawn="1"/>
        </p:nvSpPr>
        <p:spPr>
          <a:xfrm>
            <a:off x="1" y="869"/>
            <a:ext cx="3423785" cy="3436477"/>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21650078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3D352B04-96E6-839B-9D92-EE98385C4D49}"/>
              </a:ext>
            </a:extLst>
          </p:cNvPr>
          <p:cNvSpPr/>
          <p:nvPr userDrawn="1"/>
        </p:nvSpPr>
        <p:spPr>
          <a:xfrm>
            <a:off x="2062836" y="686475"/>
            <a:ext cx="7774629" cy="6193018"/>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6" name="Freeform: Shape 45">
            <a:extLst>
              <a:ext uri="{FF2B5EF4-FFF2-40B4-BE49-F238E27FC236}">
                <a16:creationId xmlns:a16="http://schemas.microsoft.com/office/drawing/2014/main" id="{723D98FB-5EB7-A8DF-8470-B23A80D669E4}"/>
              </a:ext>
            </a:extLst>
          </p:cNvPr>
          <p:cNvSpPr/>
          <p:nvPr userDrawn="1"/>
        </p:nvSpPr>
        <p:spPr>
          <a:xfrm>
            <a:off x="7610252" y="1"/>
            <a:ext cx="2273668" cy="3147998"/>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3" name="Freeform: Shape 42">
            <a:extLst>
              <a:ext uri="{FF2B5EF4-FFF2-40B4-BE49-F238E27FC236}">
                <a16:creationId xmlns:a16="http://schemas.microsoft.com/office/drawing/2014/main" id="{4550F3CE-BAE9-3916-42CA-F4D906FA5173}"/>
              </a:ext>
            </a:extLst>
          </p:cNvPr>
          <p:cNvSpPr/>
          <p:nvPr userDrawn="1"/>
        </p:nvSpPr>
        <p:spPr>
          <a:xfrm>
            <a:off x="9883919" y="2"/>
            <a:ext cx="2254928" cy="3141557"/>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9" name="Freeform: Shape 48">
            <a:extLst>
              <a:ext uri="{FF2B5EF4-FFF2-40B4-BE49-F238E27FC236}">
                <a16:creationId xmlns:a16="http://schemas.microsoft.com/office/drawing/2014/main" id="{D83F65A0-0C52-48AD-DC5D-B5D3BF3CC188}"/>
              </a:ext>
            </a:extLst>
          </p:cNvPr>
          <p:cNvSpPr/>
          <p:nvPr userDrawn="1"/>
        </p:nvSpPr>
        <p:spPr>
          <a:xfrm>
            <a:off x="8395730" y="2"/>
            <a:ext cx="2959203" cy="2352793"/>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0" name="Freeform: Shape 39">
            <a:extLst>
              <a:ext uri="{FF2B5EF4-FFF2-40B4-BE49-F238E27FC236}">
                <a16:creationId xmlns:a16="http://schemas.microsoft.com/office/drawing/2014/main" id="{F8FA7F58-C470-6376-9DB1-DE7034C491E8}"/>
              </a:ext>
            </a:extLst>
          </p:cNvPr>
          <p:cNvSpPr/>
          <p:nvPr userDrawn="1"/>
        </p:nvSpPr>
        <p:spPr>
          <a:xfrm>
            <a:off x="1390854" y="3130662"/>
            <a:ext cx="3106248" cy="3748831"/>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37" name="Freeform: Shape 36">
            <a:extLst>
              <a:ext uri="{FF2B5EF4-FFF2-40B4-BE49-F238E27FC236}">
                <a16:creationId xmlns:a16="http://schemas.microsoft.com/office/drawing/2014/main" id="{B27C9E57-563E-7980-7B3C-45FAD9C386F4}"/>
              </a:ext>
            </a:extLst>
          </p:cNvPr>
          <p:cNvSpPr/>
          <p:nvPr userDrawn="1"/>
        </p:nvSpPr>
        <p:spPr>
          <a:xfrm>
            <a:off x="0" y="3130661"/>
            <a:ext cx="1400640" cy="3748832"/>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2" name="Title 1"/>
          <p:cNvSpPr>
            <a:spLocks noGrp="1"/>
          </p:cNvSpPr>
          <p:nvPr>
            <p:ph type="title"/>
          </p:nvPr>
        </p:nvSpPr>
        <p:spPr>
          <a:xfrm>
            <a:off x="2895600" y="3776472"/>
            <a:ext cx="6400800" cy="768096"/>
          </a:xfrm>
        </p:spPr>
        <p:txBody>
          <a:bodyPr anchor="t">
            <a:noAutofit/>
          </a:bodyPr>
          <a:lstStyle>
            <a:lvl1pPr>
              <a:lnSpc>
                <a:spcPct val="100000"/>
              </a:lnSpc>
              <a:defRPr sz="4400"/>
            </a:lvl1pPr>
          </a:lstStyle>
          <a:p>
            <a:r>
              <a:rPr lang="en-US"/>
              <a:t>Click to edit Master title style</a:t>
            </a:r>
            <a:endParaRPr lang="en-US" dirty="0"/>
          </a:p>
        </p:txBody>
      </p:sp>
      <p:sp>
        <p:nvSpPr>
          <p:cNvPr id="3" name="Text Placeholder 2"/>
          <p:cNvSpPr>
            <a:spLocks noGrp="1"/>
          </p:cNvSpPr>
          <p:nvPr>
            <p:ph type="body" idx="1"/>
          </p:nvPr>
        </p:nvSpPr>
        <p:spPr>
          <a:xfrm>
            <a:off x="2895600" y="4718304"/>
            <a:ext cx="6400800" cy="512064"/>
          </a:xfrm>
        </p:spPr>
        <p:txBody>
          <a:bodyPr lIns="0" tIns="0" rIns="0" bIns="0">
            <a:noAutofit/>
          </a:bodyPr>
          <a:lstStyle>
            <a:lvl1pPr marL="0" indent="0" algn="ctr">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183392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2459EA3C-8B88-5F1F-531E-7DA7DE55710B}"/>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539496" y="2103120"/>
            <a:ext cx="11119104" cy="44348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361942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0C0F070-237F-C60F-3458-4D4D9BA0A222}"/>
              </a:ext>
            </a:extLst>
          </p:cNvPr>
          <p:cNvSpPr/>
          <p:nvPr userDrawn="1"/>
        </p:nvSpPr>
        <p:spPr>
          <a:xfrm>
            <a:off x="9866106" y="0"/>
            <a:ext cx="2325894" cy="2180854"/>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755904" y="2825496"/>
            <a:ext cx="10680192" cy="28346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402183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4389120" y="2395728"/>
            <a:ext cx="7013448" cy="1627632"/>
          </a:xfrm>
        </p:spPr>
        <p:txBody>
          <a:bodyPr lIns="0" tIns="0" rIns="0" bIns="0">
            <a:noAutofit/>
          </a:bodyPr>
          <a:lstStyle>
            <a:lvl1pPr algn="l">
              <a:lnSpc>
                <a:spcPct val="100000"/>
              </a:lnSpc>
              <a:defRPr sz="330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7" name="Text Placeholder 54">
            <a:extLst>
              <a:ext uri="{FF2B5EF4-FFF2-40B4-BE49-F238E27FC236}">
                <a16:creationId xmlns:a16="http://schemas.microsoft.com/office/drawing/2014/main" id="{A493C80D-2813-9E70-8901-D4B9EA4DD7EA}"/>
              </a:ext>
            </a:extLst>
          </p:cNvPr>
          <p:cNvSpPr>
            <a:spLocks noGrp="1"/>
          </p:cNvSpPr>
          <p:nvPr>
            <p:ph type="body" sz="quarter" idx="15" hasCustomPrompt="1"/>
          </p:nvPr>
        </p:nvSpPr>
        <p:spPr>
          <a:xfrm>
            <a:off x="3611880" y="1984248"/>
            <a:ext cx="768096" cy="1627632"/>
          </a:xfrm>
        </p:spPr>
        <p:txBody>
          <a:bodyPr lIns="91440" tIns="45720" rIns="91440" bIns="54864">
            <a:noAutofit/>
          </a:bodyPr>
          <a:lstStyle>
            <a:lvl1pPr marL="0" indent="0">
              <a:buNone/>
              <a:defRPr sz="10000" b="1"/>
            </a:lvl1pPr>
          </a:lstStyle>
          <a:p>
            <a:pPr lvl="0"/>
            <a:r>
              <a:rPr lang="en-US" dirty="0"/>
              <a:t>“</a:t>
            </a:r>
          </a:p>
        </p:txBody>
      </p:sp>
      <p:sp>
        <p:nvSpPr>
          <p:cNvPr id="55" name="Text Placeholder 54">
            <a:extLst>
              <a:ext uri="{FF2B5EF4-FFF2-40B4-BE49-F238E27FC236}">
                <a16:creationId xmlns:a16="http://schemas.microsoft.com/office/drawing/2014/main" id="{A2733C45-7C53-2BC5-3F62-D069650A79C9}"/>
              </a:ext>
            </a:extLst>
          </p:cNvPr>
          <p:cNvSpPr>
            <a:spLocks noGrp="1"/>
          </p:cNvSpPr>
          <p:nvPr>
            <p:ph type="body" sz="quarter" idx="13"/>
          </p:nvPr>
        </p:nvSpPr>
        <p:spPr>
          <a:xfrm>
            <a:off x="4389120" y="4308475"/>
            <a:ext cx="3932238" cy="588963"/>
          </a:xfrm>
        </p:spPr>
        <p:txBody>
          <a:bodyPr lIns="0" tIns="0" rIns="0" bIns="0">
            <a:noAutofit/>
          </a:bodyPr>
          <a:lstStyle>
            <a:lvl1pPr marL="0" indent="0">
              <a:buNone/>
              <a:defRPr sz="2400"/>
            </a:lvl1pPr>
          </a:lstStyle>
          <a:p>
            <a:pPr lvl="0"/>
            <a:r>
              <a:rPr lang="en-US"/>
              <a:t>Click to edit Master text styles</a:t>
            </a:r>
          </a:p>
        </p:txBody>
      </p:sp>
      <p:sp>
        <p:nvSpPr>
          <p:cNvPr id="56" name="Text Placeholder 54">
            <a:extLst>
              <a:ext uri="{FF2B5EF4-FFF2-40B4-BE49-F238E27FC236}">
                <a16:creationId xmlns:a16="http://schemas.microsoft.com/office/drawing/2014/main" id="{B1D62231-87CB-21EC-CF8C-46276AD1F951}"/>
              </a:ext>
            </a:extLst>
          </p:cNvPr>
          <p:cNvSpPr>
            <a:spLocks noGrp="1"/>
          </p:cNvSpPr>
          <p:nvPr>
            <p:ph type="body" sz="quarter" idx="14" hasCustomPrompt="1"/>
          </p:nvPr>
        </p:nvSpPr>
        <p:spPr>
          <a:xfrm>
            <a:off x="9500616" y="3209544"/>
            <a:ext cx="768096" cy="1627632"/>
          </a:xfrm>
        </p:spPr>
        <p:txBody>
          <a:bodyPr lIns="91440" tIns="45720" rIns="91440" bIns="54864">
            <a:noAutofit/>
          </a:bodyPr>
          <a:lstStyle>
            <a:lvl1pPr marL="0" indent="0">
              <a:buNone/>
              <a:defRPr sz="10000" b="1"/>
            </a:lvl1pPr>
          </a:lstStyle>
          <a:p>
            <a:pPr lvl="0"/>
            <a:r>
              <a:rPr lang="en-US" dirty="0"/>
              <a:t>”</a:t>
            </a:r>
          </a:p>
        </p:txBody>
      </p:sp>
      <p:sp>
        <p:nvSpPr>
          <p:cNvPr id="32" name="Image 1" descr="preencoded.png">
            <a:extLst>
              <a:ext uri="{FF2B5EF4-FFF2-40B4-BE49-F238E27FC236}">
                <a16:creationId xmlns:a16="http://schemas.microsoft.com/office/drawing/2014/main" id="{2A3EC91E-4089-D366-06D3-3E66F93DFAF3}"/>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dirty="0"/>
          </a:p>
        </p:txBody>
      </p:sp>
      <p:sp>
        <p:nvSpPr>
          <p:cNvPr id="53" name="Freeform: Shape 52">
            <a:extLst>
              <a:ext uri="{FF2B5EF4-FFF2-40B4-BE49-F238E27FC236}">
                <a16:creationId xmlns:a16="http://schemas.microsoft.com/office/drawing/2014/main" id="{70F595E1-C910-3710-90E9-AF5FFCE0586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dirty="0"/>
          </a:p>
        </p:txBody>
      </p:sp>
      <p:sp>
        <p:nvSpPr>
          <p:cNvPr id="33" name="Image 4" descr="preencoded.png">
            <a:extLst>
              <a:ext uri="{FF2B5EF4-FFF2-40B4-BE49-F238E27FC236}">
                <a16:creationId xmlns:a16="http://schemas.microsoft.com/office/drawing/2014/main" id="{EC46DC71-C12A-96C8-3FE2-AA95AB58B349}"/>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endParaRPr lang="en-US" dirty="0"/>
          </a:p>
        </p:txBody>
      </p:sp>
      <p:sp>
        <p:nvSpPr>
          <p:cNvPr id="29" name="Freeform 70">
            <a:extLst>
              <a:ext uri="{FF2B5EF4-FFF2-40B4-BE49-F238E27FC236}">
                <a16:creationId xmlns:a16="http://schemas.microsoft.com/office/drawing/2014/main" id="{AA39EF58-54F1-4AC9-1D83-2E7DEEAAEA6A}"/>
              </a:ext>
            </a:extLst>
          </p:cNvPr>
          <p:cNvSpPr>
            <a:spLocks/>
          </p:cNvSpPr>
          <p:nvPr userDrawn="1"/>
        </p:nvSpPr>
        <p:spPr bwMode="auto">
          <a:xfrm flipH="1">
            <a:off x="2535251"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1" name="Freeform 70">
            <a:extLst>
              <a:ext uri="{FF2B5EF4-FFF2-40B4-BE49-F238E27FC236}">
                <a16:creationId xmlns:a16="http://schemas.microsoft.com/office/drawing/2014/main" id="{0C320934-59CC-4123-C7C1-FEEE89F3045F}"/>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444877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C43996-DAC9-130F-CB05-4A8A90381D37}"/>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758905" y="2392023"/>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758905" y="4989515"/>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916885" y="5599755"/>
            <a:ext cx="2283472" cy="365125"/>
          </a:xfrm>
        </p:spPr>
        <p:txBody>
          <a:bodyPr anchor="ctr">
            <a:noAutofit/>
          </a:bodyPr>
          <a:lstStyle>
            <a:lvl1pPr marL="0" indent="0" algn="ctr">
              <a:buNone/>
              <a:defRPr sz="140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517361" y="2392619"/>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516747" y="4990111"/>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674073" y="5600351"/>
            <a:ext cx="2283472" cy="365125"/>
          </a:xfrm>
        </p:spPr>
        <p:txBody>
          <a:bodyPr anchor="ctr">
            <a:noAutofit/>
          </a:bodyPr>
          <a:lstStyle>
            <a:lvl1pPr marL="0" indent="0" algn="ctr">
              <a:buNone/>
              <a:defRPr sz="140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275817"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274589"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432529" y="5600947"/>
            <a:ext cx="2283472" cy="365125"/>
          </a:xfrm>
        </p:spPr>
        <p:txBody>
          <a:bodyPr anchor="ctr">
            <a:noAutofit/>
          </a:bodyPr>
          <a:lstStyle>
            <a:lvl1pPr marL="0" indent="0" algn="ctr">
              <a:buNone/>
              <a:defRPr sz="140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9034272"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9032431"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9190984" y="5600947"/>
            <a:ext cx="2283472" cy="365125"/>
          </a:xfrm>
        </p:spPr>
        <p:txBody>
          <a:bodyPr anchor="ctr">
            <a:noAutofit/>
          </a:bodyPr>
          <a:lstStyle>
            <a:lvl1pPr marL="0" indent="0" algn="ctr">
              <a:buNone/>
              <a:defRPr sz="1400"/>
            </a:lvl1pPr>
          </a:lstStyle>
          <a:p>
            <a:pPr lvl="0"/>
            <a:r>
              <a:rPr lang="en-US" dirty="0"/>
              <a:t>Title</a:t>
            </a:r>
          </a:p>
        </p:txBody>
      </p:sp>
    </p:spTree>
    <p:extLst>
      <p:ext uri="{BB962C8B-B14F-4D97-AF65-F5344CB8AC3E}">
        <p14:creationId xmlns:p14="http://schemas.microsoft.com/office/powerpoint/2010/main" val="1486696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a:xfrm>
            <a:off x="758952" y="539496"/>
            <a:ext cx="10671048" cy="768096"/>
          </a:xfrm>
        </p:spPr>
        <p:txBody>
          <a:bodyPr>
            <a:noAutofit/>
          </a:bodyPr>
          <a:lstStyle>
            <a:lvl1pPr>
              <a:lnSpc>
                <a:spcPct val="100000"/>
              </a:lnSpc>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1271016"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1271016"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1271016" y="3616960"/>
            <a:ext cx="2029968" cy="182880"/>
          </a:xfrm>
        </p:spPr>
        <p:txBody>
          <a:bodyPr anchor="ctr">
            <a:noAutofit/>
          </a:bodyPr>
          <a:lstStyle>
            <a:lvl1pPr marL="0" indent="0" algn="ctr">
              <a:buNone/>
              <a:defRPr sz="1200" spc="20" baseline="0"/>
            </a:lvl1pPr>
          </a:lstStyle>
          <a:p>
            <a:pPr lvl="0"/>
            <a:r>
              <a:rPr lang="en-US" dirty="0"/>
              <a:t>Title</a:t>
            </a:r>
          </a:p>
        </p:txBody>
      </p:sp>
      <p:sp>
        <p:nvSpPr>
          <p:cNvPr id="10" name="Picture Placeholder 16">
            <a:extLst>
              <a:ext uri="{FF2B5EF4-FFF2-40B4-BE49-F238E27FC236}">
                <a16:creationId xmlns:a16="http://schemas.microsoft.com/office/drawing/2014/main" id="{BB749B9A-080F-37C0-08E6-909A5DA554D4}"/>
              </a:ext>
            </a:extLst>
          </p:cNvPr>
          <p:cNvSpPr>
            <a:spLocks noGrp="1"/>
          </p:cNvSpPr>
          <p:nvPr>
            <p:ph type="pic" sz="quarter" idx="25"/>
          </p:nvPr>
        </p:nvSpPr>
        <p:spPr>
          <a:xfrm>
            <a:off x="1271016"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4" name="Text Placeholder 18">
            <a:extLst>
              <a:ext uri="{FF2B5EF4-FFF2-40B4-BE49-F238E27FC236}">
                <a16:creationId xmlns:a16="http://schemas.microsoft.com/office/drawing/2014/main" id="{C4C7516E-0853-87BE-108B-697DD8E0DA75}"/>
              </a:ext>
            </a:extLst>
          </p:cNvPr>
          <p:cNvSpPr>
            <a:spLocks noGrp="1"/>
          </p:cNvSpPr>
          <p:nvPr>
            <p:ph type="body" sz="quarter" idx="29" hasCustomPrompt="1"/>
          </p:nvPr>
        </p:nvSpPr>
        <p:spPr>
          <a:xfrm>
            <a:off x="1271016"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5" name="Text Placeholder 20">
            <a:extLst>
              <a:ext uri="{FF2B5EF4-FFF2-40B4-BE49-F238E27FC236}">
                <a16:creationId xmlns:a16="http://schemas.microsoft.com/office/drawing/2014/main" id="{FB1A74E1-7CEB-F501-F998-7361A20F7349}"/>
              </a:ext>
            </a:extLst>
          </p:cNvPr>
          <p:cNvSpPr>
            <a:spLocks noGrp="1"/>
          </p:cNvSpPr>
          <p:nvPr>
            <p:ph type="body" sz="quarter" idx="30" hasCustomPrompt="1"/>
          </p:nvPr>
        </p:nvSpPr>
        <p:spPr>
          <a:xfrm>
            <a:off x="1271016" y="6215888"/>
            <a:ext cx="2029968" cy="182880"/>
          </a:xfrm>
        </p:spPr>
        <p:txBody>
          <a:bodyPr anchor="ctr">
            <a:noAutofit/>
          </a:bodyPr>
          <a:lstStyle>
            <a:lvl1pPr marL="0" indent="0" algn="ctr">
              <a:buNone/>
              <a:defRPr sz="1200" spc="20" baseline="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828288"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828288"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828288" y="3616960"/>
            <a:ext cx="2029968" cy="182880"/>
          </a:xfrm>
        </p:spPr>
        <p:txBody>
          <a:bodyPr anchor="ctr">
            <a:noAutofit/>
          </a:bodyPr>
          <a:lstStyle>
            <a:lvl1pPr marL="0" indent="0" algn="ctr">
              <a:buNone/>
              <a:defRPr sz="1200" spc="20" baseline="0"/>
            </a:lvl1pPr>
          </a:lstStyle>
          <a:p>
            <a:pPr lvl="0"/>
            <a:r>
              <a:rPr lang="en-US" dirty="0"/>
              <a:t>Title</a:t>
            </a:r>
          </a:p>
        </p:txBody>
      </p:sp>
      <p:sp>
        <p:nvSpPr>
          <p:cNvPr id="11" name="Picture Placeholder 16">
            <a:extLst>
              <a:ext uri="{FF2B5EF4-FFF2-40B4-BE49-F238E27FC236}">
                <a16:creationId xmlns:a16="http://schemas.microsoft.com/office/drawing/2014/main" id="{B5D5100A-3D51-45DB-3A84-9E7FB85261E3}"/>
              </a:ext>
            </a:extLst>
          </p:cNvPr>
          <p:cNvSpPr>
            <a:spLocks noGrp="1"/>
          </p:cNvSpPr>
          <p:nvPr>
            <p:ph type="pic" sz="quarter" idx="26"/>
          </p:nvPr>
        </p:nvSpPr>
        <p:spPr>
          <a:xfrm>
            <a:off x="3828288"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6" name="Text Placeholder 18">
            <a:extLst>
              <a:ext uri="{FF2B5EF4-FFF2-40B4-BE49-F238E27FC236}">
                <a16:creationId xmlns:a16="http://schemas.microsoft.com/office/drawing/2014/main" id="{B775B771-678A-D917-7FE0-5DA7A23CCE25}"/>
              </a:ext>
            </a:extLst>
          </p:cNvPr>
          <p:cNvSpPr>
            <a:spLocks noGrp="1"/>
          </p:cNvSpPr>
          <p:nvPr>
            <p:ph type="body" sz="quarter" idx="31" hasCustomPrompt="1"/>
          </p:nvPr>
        </p:nvSpPr>
        <p:spPr>
          <a:xfrm>
            <a:off x="3828288"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8" name="Text Placeholder 20">
            <a:extLst>
              <a:ext uri="{FF2B5EF4-FFF2-40B4-BE49-F238E27FC236}">
                <a16:creationId xmlns:a16="http://schemas.microsoft.com/office/drawing/2014/main" id="{AA2B9540-B92A-AD9C-C01A-B08A98BF8455}"/>
              </a:ext>
            </a:extLst>
          </p:cNvPr>
          <p:cNvSpPr>
            <a:spLocks noGrp="1"/>
          </p:cNvSpPr>
          <p:nvPr>
            <p:ph type="body" sz="quarter" idx="32" hasCustomPrompt="1"/>
          </p:nvPr>
        </p:nvSpPr>
        <p:spPr>
          <a:xfrm>
            <a:off x="3828288" y="6215888"/>
            <a:ext cx="2029968" cy="182880"/>
          </a:xfrm>
        </p:spPr>
        <p:txBody>
          <a:bodyPr anchor="ctr">
            <a:noAutofit/>
          </a:bodyPr>
          <a:lstStyle>
            <a:lvl1pPr marL="0" indent="0" algn="ctr">
              <a:buNone/>
              <a:defRPr sz="1200" spc="20" baseline="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385560"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385560"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385560" y="3616960"/>
            <a:ext cx="2029968" cy="182880"/>
          </a:xfrm>
        </p:spPr>
        <p:txBody>
          <a:bodyPr anchor="ctr">
            <a:noAutofit/>
          </a:bodyPr>
          <a:lstStyle>
            <a:lvl1pPr marL="0" indent="0" algn="ctr">
              <a:buNone/>
              <a:defRPr sz="1200" spc="20" baseline="0"/>
            </a:lvl1pPr>
          </a:lstStyle>
          <a:p>
            <a:pPr lvl="0"/>
            <a:r>
              <a:rPr lang="en-US" dirty="0"/>
              <a:t>Title</a:t>
            </a:r>
          </a:p>
        </p:txBody>
      </p:sp>
      <p:sp>
        <p:nvSpPr>
          <p:cNvPr id="12" name="Picture Placeholder 16">
            <a:extLst>
              <a:ext uri="{FF2B5EF4-FFF2-40B4-BE49-F238E27FC236}">
                <a16:creationId xmlns:a16="http://schemas.microsoft.com/office/drawing/2014/main" id="{3D2AAC25-9404-1F6F-200C-5660F4995858}"/>
              </a:ext>
            </a:extLst>
          </p:cNvPr>
          <p:cNvSpPr>
            <a:spLocks noGrp="1"/>
          </p:cNvSpPr>
          <p:nvPr>
            <p:ph type="pic" sz="quarter" idx="27"/>
          </p:nvPr>
        </p:nvSpPr>
        <p:spPr>
          <a:xfrm>
            <a:off x="6385560"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0" name="Text Placeholder 18">
            <a:extLst>
              <a:ext uri="{FF2B5EF4-FFF2-40B4-BE49-F238E27FC236}">
                <a16:creationId xmlns:a16="http://schemas.microsoft.com/office/drawing/2014/main" id="{AE4677E1-AC1B-AB9C-5E0C-794903DD1CEB}"/>
              </a:ext>
            </a:extLst>
          </p:cNvPr>
          <p:cNvSpPr>
            <a:spLocks noGrp="1"/>
          </p:cNvSpPr>
          <p:nvPr>
            <p:ph type="body" sz="quarter" idx="33" hasCustomPrompt="1"/>
          </p:nvPr>
        </p:nvSpPr>
        <p:spPr>
          <a:xfrm>
            <a:off x="6385560"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1" name="Text Placeholder 20">
            <a:extLst>
              <a:ext uri="{FF2B5EF4-FFF2-40B4-BE49-F238E27FC236}">
                <a16:creationId xmlns:a16="http://schemas.microsoft.com/office/drawing/2014/main" id="{826BBF6C-7198-3C15-CDCB-E72B08709C1F}"/>
              </a:ext>
            </a:extLst>
          </p:cNvPr>
          <p:cNvSpPr>
            <a:spLocks noGrp="1"/>
          </p:cNvSpPr>
          <p:nvPr>
            <p:ph type="body" sz="quarter" idx="34" hasCustomPrompt="1"/>
          </p:nvPr>
        </p:nvSpPr>
        <p:spPr>
          <a:xfrm>
            <a:off x="6385560" y="6215888"/>
            <a:ext cx="2029968" cy="182880"/>
          </a:xfrm>
        </p:spPr>
        <p:txBody>
          <a:bodyPr anchor="ctr">
            <a:noAutofit/>
          </a:bodyPr>
          <a:lstStyle>
            <a:lvl1pPr marL="0" indent="0" algn="ctr">
              <a:buNone/>
              <a:defRPr sz="1200" spc="20" baseline="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8942832"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8942832"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8942832" y="3616960"/>
            <a:ext cx="2029968" cy="182880"/>
          </a:xfrm>
        </p:spPr>
        <p:txBody>
          <a:bodyPr anchor="ctr">
            <a:noAutofit/>
          </a:bodyPr>
          <a:lstStyle>
            <a:lvl1pPr marL="0" indent="0" algn="ctr">
              <a:buNone/>
              <a:defRPr sz="1200" spc="20" baseline="0"/>
            </a:lvl1pPr>
          </a:lstStyle>
          <a:p>
            <a:pPr lvl="0"/>
            <a:r>
              <a:rPr lang="en-US" dirty="0"/>
              <a:t>Title</a:t>
            </a:r>
          </a:p>
        </p:txBody>
      </p:sp>
      <p:sp>
        <p:nvSpPr>
          <p:cNvPr id="13" name="Picture Placeholder 16">
            <a:extLst>
              <a:ext uri="{FF2B5EF4-FFF2-40B4-BE49-F238E27FC236}">
                <a16:creationId xmlns:a16="http://schemas.microsoft.com/office/drawing/2014/main" id="{90CBAA5D-3D9B-0CB5-E527-996433638BE3}"/>
              </a:ext>
            </a:extLst>
          </p:cNvPr>
          <p:cNvSpPr>
            <a:spLocks noGrp="1"/>
          </p:cNvSpPr>
          <p:nvPr>
            <p:ph type="pic" sz="quarter" idx="28"/>
          </p:nvPr>
        </p:nvSpPr>
        <p:spPr>
          <a:xfrm>
            <a:off x="8942832"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32" name="Text Placeholder 18">
            <a:extLst>
              <a:ext uri="{FF2B5EF4-FFF2-40B4-BE49-F238E27FC236}">
                <a16:creationId xmlns:a16="http://schemas.microsoft.com/office/drawing/2014/main" id="{5B47333C-2F5E-FA7D-5DD1-191E0F421B61}"/>
              </a:ext>
            </a:extLst>
          </p:cNvPr>
          <p:cNvSpPr>
            <a:spLocks noGrp="1"/>
          </p:cNvSpPr>
          <p:nvPr>
            <p:ph type="body" sz="quarter" idx="35" hasCustomPrompt="1"/>
          </p:nvPr>
        </p:nvSpPr>
        <p:spPr>
          <a:xfrm>
            <a:off x="8942832"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3" name="Text Placeholder 20">
            <a:extLst>
              <a:ext uri="{FF2B5EF4-FFF2-40B4-BE49-F238E27FC236}">
                <a16:creationId xmlns:a16="http://schemas.microsoft.com/office/drawing/2014/main" id="{D0AA2AE2-5A11-76D4-4D9C-B6B24D1419D0}"/>
              </a:ext>
            </a:extLst>
          </p:cNvPr>
          <p:cNvSpPr>
            <a:spLocks noGrp="1"/>
          </p:cNvSpPr>
          <p:nvPr>
            <p:ph type="body" sz="quarter" idx="36" hasCustomPrompt="1"/>
          </p:nvPr>
        </p:nvSpPr>
        <p:spPr>
          <a:xfrm>
            <a:off x="8942832" y="6215888"/>
            <a:ext cx="2029968" cy="182880"/>
          </a:xfrm>
        </p:spPr>
        <p:txBody>
          <a:bodyPr anchor="ctr">
            <a:noAutofit/>
          </a:bodyPr>
          <a:lstStyle>
            <a:lvl1pPr marL="0" indent="0" algn="ctr">
              <a:buNone/>
              <a:defRPr sz="1200" spc="20" baseline="0"/>
            </a:lvl1pPr>
          </a:lstStyle>
          <a:p>
            <a:pPr lvl="0"/>
            <a:r>
              <a:rPr lang="en-US" dirty="0"/>
              <a:t>Title</a:t>
            </a:r>
          </a:p>
        </p:txBody>
      </p:sp>
    </p:spTree>
    <p:extLst>
      <p:ext uri="{BB962C8B-B14F-4D97-AF65-F5344CB8AC3E}">
        <p14:creationId xmlns:p14="http://schemas.microsoft.com/office/powerpoint/2010/main" val="2028663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950ED98-B5D1-206C-403F-FA954F9D2CFF}"/>
              </a:ext>
            </a:extLst>
          </p:cNvPr>
          <p:cNvSpPr/>
          <p:nvPr userDrawn="1"/>
        </p:nvSpPr>
        <p:spPr>
          <a:xfrm>
            <a:off x="685338"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8643CE-01D9-3E5E-15F6-20689F775F15}"/>
              </a:ext>
            </a:extLst>
          </p:cNvPr>
          <p:cNvSpPr/>
          <p:nvPr userDrawn="1"/>
        </p:nvSpPr>
        <p:spPr>
          <a:xfrm>
            <a:off x="2900911"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AF82DDD-EDEC-7D87-F43A-113C5E4A4FE7}"/>
              </a:ext>
            </a:extLst>
          </p:cNvPr>
          <p:cNvSpPr/>
          <p:nvPr userDrawn="1"/>
        </p:nvSpPr>
        <p:spPr>
          <a:xfrm>
            <a:off x="5116484"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47E492E-967F-54B7-55B1-08A5E1C3615B}"/>
              </a:ext>
            </a:extLst>
          </p:cNvPr>
          <p:cNvSpPr/>
          <p:nvPr userDrawn="1"/>
        </p:nvSpPr>
        <p:spPr>
          <a:xfrm>
            <a:off x="9547629"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0053FE-E44A-CA97-F782-67FC633E722E}"/>
              </a:ext>
            </a:extLst>
          </p:cNvPr>
          <p:cNvSpPr/>
          <p:nvPr userDrawn="1"/>
        </p:nvSpPr>
        <p:spPr>
          <a:xfrm>
            <a:off x="7332057"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841248"/>
            <a:ext cx="10671048" cy="768096"/>
          </a:xfrm>
        </p:spPr>
        <p:txBody>
          <a:bodyPr>
            <a:noAutofit/>
          </a:bodyPr>
          <a:lstStyle>
            <a:lvl1pPr>
              <a:lnSpc>
                <a:spcPct val="100000"/>
              </a:lnSpc>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685338"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p:cNvSpPr>
          <p:nvPr>
            <p:ph type="pic" sz="quarter" idx="23"/>
          </p:nvPr>
        </p:nvSpPr>
        <p:spPr>
          <a:xfrm>
            <a:off x="1339134"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731058"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7" name="Text Placeholder 4">
            <a:extLst>
              <a:ext uri="{FF2B5EF4-FFF2-40B4-BE49-F238E27FC236}">
                <a16:creationId xmlns:a16="http://schemas.microsoft.com/office/drawing/2014/main" id="{79F9AD31-B0C5-3563-C73A-8B6297FCFD1C}"/>
              </a:ext>
            </a:extLst>
          </p:cNvPr>
          <p:cNvSpPr>
            <a:spLocks noGrp="1"/>
          </p:cNvSpPr>
          <p:nvPr>
            <p:ph type="body" sz="quarter" idx="3"/>
          </p:nvPr>
        </p:nvSpPr>
        <p:spPr>
          <a:xfrm>
            <a:off x="2900910"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8" name="Picture Placeholder 62">
            <a:extLst>
              <a:ext uri="{FF2B5EF4-FFF2-40B4-BE49-F238E27FC236}">
                <a16:creationId xmlns:a16="http://schemas.microsoft.com/office/drawing/2014/main" id="{05E8E8EF-4954-870B-04E5-82BC660A6738}"/>
              </a:ext>
            </a:extLst>
          </p:cNvPr>
          <p:cNvSpPr>
            <a:spLocks noGrp="1"/>
          </p:cNvSpPr>
          <p:nvPr>
            <p:ph type="pic" sz="quarter" idx="27"/>
          </p:nvPr>
        </p:nvSpPr>
        <p:spPr>
          <a:xfrm>
            <a:off x="3554707"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8" name="Text Placeholder 51">
            <a:extLst>
              <a:ext uri="{FF2B5EF4-FFF2-40B4-BE49-F238E27FC236}">
                <a16:creationId xmlns:a16="http://schemas.microsoft.com/office/drawing/2014/main" id="{75981CD1-EA26-D1CF-F19E-B58C16BA8A69}"/>
              </a:ext>
            </a:extLst>
          </p:cNvPr>
          <p:cNvSpPr>
            <a:spLocks noGrp="1"/>
          </p:cNvSpPr>
          <p:nvPr>
            <p:ph type="body" sz="quarter" idx="19"/>
          </p:nvPr>
        </p:nvSpPr>
        <p:spPr>
          <a:xfrm>
            <a:off x="2946630"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8" name="Text Placeholder 4">
            <a:extLst>
              <a:ext uri="{FF2B5EF4-FFF2-40B4-BE49-F238E27FC236}">
                <a16:creationId xmlns:a16="http://schemas.microsoft.com/office/drawing/2014/main" id="{3A09BBD1-5CBC-B0EF-71C0-054FCB989BC6}"/>
              </a:ext>
            </a:extLst>
          </p:cNvPr>
          <p:cNvSpPr>
            <a:spLocks noGrp="1"/>
          </p:cNvSpPr>
          <p:nvPr>
            <p:ph type="body" sz="quarter" idx="13"/>
          </p:nvPr>
        </p:nvSpPr>
        <p:spPr>
          <a:xfrm>
            <a:off x="5116484"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7" name="Picture Placeholder 62">
            <a:extLst>
              <a:ext uri="{FF2B5EF4-FFF2-40B4-BE49-F238E27FC236}">
                <a16:creationId xmlns:a16="http://schemas.microsoft.com/office/drawing/2014/main" id="{4AD0C8C9-DB5A-6DC8-2729-A21F1A5CF174}"/>
              </a:ext>
            </a:extLst>
          </p:cNvPr>
          <p:cNvSpPr>
            <a:spLocks noGrp="1"/>
          </p:cNvSpPr>
          <p:nvPr>
            <p:ph type="pic" sz="quarter" idx="26"/>
          </p:nvPr>
        </p:nvSpPr>
        <p:spPr>
          <a:xfrm>
            <a:off x="5770280"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9" name="Text Placeholder 51">
            <a:extLst>
              <a:ext uri="{FF2B5EF4-FFF2-40B4-BE49-F238E27FC236}">
                <a16:creationId xmlns:a16="http://schemas.microsoft.com/office/drawing/2014/main" id="{F02DE2DC-F65C-32A5-5821-89FB2F53C325}"/>
              </a:ext>
            </a:extLst>
          </p:cNvPr>
          <p:cNvSpPr>
            <a:spLocks noGrp="1"/>
          </p:cNvSpPr>
          <p:nvPr>
            <p:ph type="body" sz="quarter" idx="20"/>
          </p:nvPr>
        </p:nvSpPr>
        <p:spPr>
          <a:xfrm>
            <a:off x="5162204"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7332057"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p:cNvSpPr>
          <p:nvPr>
            <p:ph type="pic" sz="quarter" idx="25"/>
          </p:nvPr>
        </p:nvSpPr>
        <p:spPr>
          <a:xfrm>
            <a:off x="7985853"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7377777"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9547629"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p:cNvSpPr>
          <p:nvPr>
            <p:ph type="pic" sz="quarter" idx="24"/>
          </p:nvPr>
        </p:nvSpPr>
        <p:spPr>
          <a:xfrm>
            <a:off x="10201425"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9593349"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Tree>
    <p:extLst>
      <p:ext uri="{BB962C8B-B14F-4D97-AF65-F5344CB8AC3E}">
        <p14:creationId xmlns:p14="http://schemas.microsoft.com/office/powerpoint/2010/main" val="33050954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E2DECB02-D9CE-E57A-0604-BFF41EC38AFA}"/>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26" name="Freeform: Shape 25">
            <a:extLst>
              <a:ext uri="{FF2B5EF4-FFF2-40B4-BE49-F238E27FC236}">
                <a16:creationId xmlns:a16="http://schemas.microsoft.com/office/drawing/2014/main" id="{68E760EA-7D83-1DF2-A8EE-4F218084E74F}"/>
              </a:ext>
            </a:extLst>
          </p:cNvPr>
          <p:cNvSpPr/>
          <p:nvPr userDrawn="1"/>
        </p:nvSpPr>
        <p:spPr>
          <a:xfrm>
            <a:off x="1" y="-1"/>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FF3F3353-78A1-F584-81A6-9513382DF18F}"/>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A65C6DDD-D2BB-0153-0F53-9F7C17BDFD2B}"/>
              </a:ext>
            </a:extLst>
          </p:cNvPr>
          <p:cNvSpPr>
            <a:spLocks noGrp="1"/>
          </p:cNvSpPr>
          <p:nvPr>
            <p:ph type="title"/>
          </p:nvPr>
        </p:nvSpPr>
        <p:spPr/>
        <p:txBody>
          <a:bodyPr/>
          <a:lstStyle>
            <a:lvl1pPr>
              <a:lnSpc>
                <a:spcPct val="100000"/>
              </a:lnSpc>
              <a:defRPr>
                <a:solidFill>
                  <a:schemeClr val="accent6"/>
                </a:solidFill>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471A846E-CBB1-9805-456D-0C0B890912B7}"/>
              </a:ext>
            </a:extLst>
          </p:cNvPr>
          <p:cNvSpPr>
            <a:spLocks noGrp="1"/>
          </p:cNvSpPr>
          <p:nvPr>
            <p:ph type="sldNum" sz="quarter" idx="12"/>
          </p:nvPr>
        </p:nvSpPr>
        <p:spPr/>
        <p:txBody>
          <a:bodyPr/>
          <a:lstStyle/>
          <a:p>
            <a:fld id="{48F63A3B-78C7-47BE-AE5E-E10140E04643}" type="slidenum">
              <a:rPr lang="en-US" smtClean="0"/>
              <a:pPr/>
              <a:t>‹#›</a:t>
            </a:fld>
            <a:endParaRPr lang="en-US" dirty="0"/>
          </a:p>
        </p:txBody>
      </p:sp>
      <p:sp>
        <p:nvSpPr>
          <p:cNvPr id="30" name="Image 2" descr="preencoded.png">
            <a:extLst>
              <a:ext uri="{FF2B5EF4-FFF2-40B4-BE49-F238E27FC236}">
                <a16:creationId xmlns:a16="http://schemas.microsoft.com/office/drawing/2014/main" id="{790E862E-398F-571C-EC2C-3D17164DE059}"/>
              </a:ext>
            </a:extLst>
          </p:cNvPr>
          <p:cNvSpPr/>
          <p:nvPr/>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31" name="Text Placeholder 2">
            <a:extLst>
              <a:ext uri="{FF2B5EF4-FFF2-40B4-BE49-F238E27FC236}">
                <a16:creationId xmlns:a16="http://schemas.microsoft.com/office/drawing/2014/main" id="{AB1DF8DE-0EED-2627-4B5E-266C0BC276BE}"/>
              </a:ext>
            </a:extLst>
          </p:cNvPr>
          <p:cNvSpPr>
            <a:spLocks noGrp="1"/>
          </p:cNvSpPr>
          <p:nvPr>
            <p:ph type="body" idx="1" hasCustomPrompt="1"/>
          </p:nvPr>
        </p:nvSpPr>
        <p:spPr>
          <a:xfrm>
            <a:off x="685338"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2" name="Text Placeholder 4">
            <a:extLst>
              <a:ext uri="{FF2B5EF4-FFF2-40B4-BE49-F238E27FC236}">
                <a16:creationId xmlns:a16="http://schemas.microsoft.com/office/drawing/2014/main" id="{5AE99EEE-38C4-CB2D-EEA0-8A2EB6F129E4}"/>
              </a:ext>
            </a:extLst>
          </p:cNvPr>
          <p:cNvSpPr>
            <a:spLocks noGrp="1"/>
          </p:cNvSpPr>
          <p:nvPr>
            <p:ph type="body" sz="quarter" idx="3" hasCustomPrompt="1"/>
          </p:nvPr>
        </p:nvSpPr>
        <p:spPr>
          <a:xfrm>
            <a:off x="2900911"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3" name="Text Placeholder 4">
            <a:extLst>
              <a:ext uri="{FF2B5EF4-FFF2-40B4-BE49-F238E27FC236}">
                <a16:creationId xmlns:a16="http://schemas.microsoft.com/office/drawing/2014/main" id="{AA90F0AE-69F4-EBD3-AED1-81E98D34811D}"/>
              </a:ext>
            </a:extLst>
          </p:cNvPr>
          <p:cNvSpPr>
            <a:spLocks noGrp="1"/>
          </p:cNvSpPr>
          <p:nvPr>
            <p:ph type="body" sz="quarter" idx="13" hasCustomPrompt="1"/>
          </p:nvPr>
        </p:nvSpPr>
        <p:spPr>
          <a:xfrm>
            <a:off x="5116484"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4" name="Text Placeholder 4">
            <a:extLst>
              <a:ext uri="{FF2B5EF4-FFF2-40B4-BE49-F238E27FC236}">
                <a16:creationId xmlns:a16="http://schemas.microsoft.com/office/drawing/2014/main" id="{F9E49243-B04A-D7AF-B4C7-8E1AE776F811}"/>
              </a:ext>
            </a:extLst>
          </p:cNvPr>
          <p:cNvSpPr>
            <a:spLocks noGrp="1"/>
          </p:cNvSpPr>
          <p:nvPr>
            <p:ph type="body" sz="quarter" idx="15" hasCustomPrompt="1"/>
          </p:nvPr>
        </p:nvSpPr>
        <p:spPr>
          <a:xfrm>
            <a:off x="7332057"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5" name="Text Placeholder 4">
            <a:extLst>
              <a:ext uri="{FF2B5EF4-FFF2-40B4-BE49-F238E27FC236}">
                <a16:creationId xmlns:a16="http://schemas.microsoft.com/office/drawing/2014/main" id="{4780DCD4-46DE-8C31-9F39-FC6E45FC1EBE}"/>
              </a:ext>
            </a:extLst>
          </p:cNvPr>
          <p:cNvSpPr>
            <a:spLocks noGrp="1"/>
          </p:cNvSpPr>
          <p:nvPr>
            <p:ph type="body" sz="quarter" idx="17" hasCustomPrompt="1"/>
          </p:nvPr>
        </p:nvSpPr>
        <p:spPr>
          <a:xfrm>
            <a:off x="9547629"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6" name="Text Placeholder 51">
            <a:extLst>
              <a:ext uri="{FF2B5EF4-FFF2-40B4-BE49-F238E27FC236}">
                <a16:creationId xmlns:a16="http://schemas.microsoft.com/office/drawing/2014/main" id="{9FBDF935-4925-03EC-CBC9-1EBA90DF849B}"/>
              </a:ext>
            </a:extLst>
          </p:cNvPr>
          <p:cNvSpPr>
            <a:spLocks noGrp="1"/>
          </p:cNvSpPr>
          <p:nvPr>
            <p:ph type="body" sz="quarter" idx="18"/>
          </p:nvPr>
        </p:nvSpPr>
        <p:spPr>
          <a:xfrm>
            <a:off x="685338"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7" name="Text Placeholder 51">
            <a:extLst>
              <a:ext uri="{FF2B5EF4-FFF2-40B4-BE49-F238E27FC236}">
                <a16:creationId xmlns:a16="http://schemas.microsoft.com/office/drawing/2014/main" id="{9BB76AA7-442D-54A7-D075-C67F47438963}"/>
              </a:ext>
            </a:extLst>
          </p:cNvPr>
          <p:cNvSpPr>
            <a:spLocks noGrp="1"/>
          </p:cNvSpPr>
          <p:nvPr>
            <p:ph type="body" sz="quarter" idx="19"/>
          </p:nvPr>
        </p:nvSpPr>
        <p:spPr>
          <a:xfrm>
            <a:off x="2900911"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8" name="Text Placeholder 51">
            <a:extLst>
              <a:ext uri="{FF2B5EF4-FFF2-40B4-BE49-F238E27FC236}">
                <a16:creationId xmlns:a16="http://schemas.microsoft.com/office/drawing/2014/main" id="{9E419856-1586-F2D8-A1B4-F67FEE9839DF}"/>
              </a:ext>
            </a:extLst>
          </p:cNvPr>
          <p:cNvSpPr>
            <a:spLocks noGrp="1"/>
          </p:cNvSpPr>
          <p:nvPr>
            <p:ph type="body" sz="quarter" idx="20"/>
          </p:nvPr>
        </p:nvSpPr>
        <p:spPr>
          <a:xfrm>
            <a:off x="5116484"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9" name="Text Placeholder 51">
            <a:extLst>
              <a:ext uri="{FF2B5EF4-FFF2-40B4-BE49-F238E27FC236}">
                <a16:creationId xmlns:a16="http://schemas.microsoft.com/office/drawing/2014/main" id="{AED74DD2-EAE3-76BF-56B9-C04FCED1F2DB}"/>
              </a:ext>
            </a:extLst>
          </p:cNvPr>
          <p:cNvSpPr>
            <a:spLocks noGrp="1"/>
          </p:cNvSpPr>
          <p:nvPr>
            <p:ph type="body" sz="quarter" idx="21"/>
          </p:nvPr>
        </p:nvSpPr>
        <p:spPr>
          <a:xfrm>
            <a:off x="7332057"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40" name="Text Placeholder 51">
            <a:extLst>
              <a:ext uri="{FF2B5EF4-FFF2-40B4-BE49-F238E27FC236}">
                <a16:creationId xmlns:a16="http://schemas.microsoft.com/office/drawing/2014/main" id="{0A39AD48-2F98-C0C9-DE08-CED7EBF816B2}"/>
              </a:ext>
            </a:extLst>
          </p:cNvPr>
          <p:cNvSpPr>
            <a:spLocks noGrp="1"/>
          </p:cNvSpPr>
          <p:nvPr>
            <p:ph type="body" sz="quarter" idx="22"/>
          </p:nvPr>
        </p:nvSpPr>
        <p:spPr>
          <a:xfrm>
            <a:off x="9547629"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cxnSp>
        <p:nvCxnSpPr>
          <p:cNvPr id="42" name="Straight Connector 41">
            <a:extLst>
              <a:ext uri="{FF2B5EF4-FFF2-40B4-BE49-F238E27FC236}">
                <a16:creationId xmlns:a16="http://schemas.microsoft.com/office/drawing/2014/main" id="{E6BE61D7-B0A3-902B-4F58-727982880EF5}"/>
              </a:ext>
            </a:extLst>
          </p:cNvPr>
          <p:cNvCxnSpPr>
            <a:cxnSpLocks/>
          </p:cNvCxnSpPr>
          <p:nvPr userDrawn="1"/>
        </p:nvCxnSpPr>
        <p:spPr>
          <a:xfrm>
            <a:off x="739398" y="4187681"/>
            <a:ext cx="1081236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51324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endParaRPr lang="en-US" dirty="0"/>
          </a:p>
        </p:txBody>
      </p:sp>
      <p:sp>
        <p:nvSpPr>
          <p:cNvPr id="11" name="Image 0" descr="preencoded.png">
            <a:extLst>
              <a:ext uri="{FF2B5EF4-FFF2-40B4-BE49-F238E27FC236}">
                <a16:creationId xmlns:a16="http://schemas.microsoft.com/office/drawing/2014/main" id="{CD2D664E-6702-6607-A37E-2E996144917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3" name="Image 1" descr="preencoded.png">
            <a:extLst>
              <a:ext uri="{FF2B5EF4-FFF2-40B4-BE49-F238E27FC236}">
                <a16:creationId xmlns:a16="http://schemas.microsoft.com/office/drawing/2014/main" id="{951C5737-DF7E-D671-AC74-9E488335BC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7" name="Image 5" descr="preencoded.png">
            <a:extLst>
              <a:ext uri="{FF2B5EF4-FFF2-40B4-BE49-F238E27FC236}">
                <a16:creationId xmlns:a16="http://schemas.microsoft.com/office/drawing/2014/main" id="{B9036D42-A06F-E6EE-BB91-8BAF045198BE}"/>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9" name="Image 6" descr="preencoded.png">
            <a:extLst>
              <a:ext uri="{FF2B5EF4-FFF2-40B4-BE49-F238E27FC236}">
                <a16:creationId xmlns:a16="http://schemas.microsoft.com/office/drawing/2014/main" id="{86E0540C-3355-A50D-AC61-047B54B70C6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3" name="Text Placeholder 2"/>
          <p:cNvSpPr>
            <a:spLocks noGrp="1"/>
          </p:cNvSpPr>
          <p:nvPr>
            <p:ph type="body" idx="1"/>
          </p:nvPr>
        </p:nvSpPr>
        <p:spPr>
          <a:xfrm>
            <a:off x="397764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8503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04672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75411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59254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small pictures">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5A614E3F-4FB2-4152-A59C-941C908D7B05}"/>
              </a:ext>
            </a:extLst>
          </p:cNvPr>
          <p:cNvSpPr>
            <a:spLocks noGrp="1"/>
          </p:cNvSpPr>
          <p:nvPr>
            <p:ph type="pic" sz="quarter" idx="13"/>
          </p:nvPr>
        </p:nvSpPr>
        <p:spPr>
          <a:xfrm>
            <a:off x="7200479" y="1150210"/>
            <a:ext cx="2207046" cy="2204178"/>
          </a:xfrm>
          <a:custGeom>
            <a:avLst/>
            <a:gdLst>
              <a:gd name="connsiteX0" fmla="*/ 1098749 w 2207046"/>
              <a:gd name="connsiteY0" fmla="*/ 0 h 2204178"/>
              <a:gd name="connsiteX1" fmla="*/ 2201707 w 2207046"/>
              <a:gd name="connsiteY1" fmla="*/ 995326 h 2204178"/>
              <a:gd name="connsiteX2" fmla="*/ 2207046 w 2207046"/>
              <a:gd name="connsiteY2" fmla="*/ 1101058 h 2204178"/>
              <a:gd name="connsiteX3" fmla="*/ 2207046 w 2207046"/>
              <a:gd name="connsiteY3" fmla="*/ 1116306 h 2204178"/>
              <a:gd name="connsiteX4" fmla="*/ 2201707 w 2207046"/>
              <a:gd name="connsiteY4" fmla="*/ 1222039 h 2204178"/>
              <a:gd name="connsiteX5" fmla="*/ 1322187 w 2207046"/>
              <a:gd name="connsiteY5" fmla="*/ 2194840 h 2204178"/>
              <a:gd name="connsiteX6" fmla="*/ 1260999 w 2207046"/>
              <a:gd name="connsiteY6" fmla="*/ 2204178 h 2204178"/>
              <a:gd name="connsiteX7" fmla="*/ 936500 w 2207046"/>
              <a:gd name="connsiteY7" fmla="*/ 2204178 h 2204178"/>
              <a:gd name="connsiteX8" fmla="*/ 875311 w 2207046"/>
              <a:gd name="connsiteY8" fmla="*/ 2194840 h 2204178"/>
              <a:gd name="connsiteX9" fmla="*/ 12592 w 2207046"/>
              <a:gd name="connsiteY9" fmla="*/ 1332120 h 2204178"/>
              <a:gd name="connsiteX10" fmla="*/ 0 w 2207046"/>
              <a:gd name="connsiteY10" fmla="*/ 1249617 h 2204178"/>
              <a:gd name="connsiteX11" fmla="*/ 0 w 2207046"/>
              <a:gd name="connsiteY11" fmla="*/ 967747 h 2204178"/>
              <a:gd name="connsiteX12" fmla="*/ 12592 w 2207046"/>
              <a:gd name="connsiteY12" fmla="*/ 885244 h 2204178"/>
              <a:gd name="connsiteX13" fmla="*/ 1098749 w 2207046"/>
              <a:gd name="connsiteY13" fmla="*/ 0 h 220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046" h="2204178">
                <a:moveTo>
                  <a:pt x="1098749" y="0"/>
                </a:moveTo>
                <a:cubicBezTo>
                  <a:pt x="1672788" y="0"/>
                  <a:pt x="2144931" y="436266"/>
                  <a:pt x="2201707" y="995326"/>
                </a:cubicBezTo>
                <a:lnTo>
                  <a:pt x="2207046" y="1101058"/>
                </a:lnTo>
                <a:lnTo>
                  <a:pt x="2207046" y="1116306"/>
                </a:lnTo>
                <a:lnTo>
                  <a:pt x="2201707" y="1222039"/>
                </a:lnTo>
                <a:cubicBezTo>
                  <a:pt x="2152501" y="1706557"/>
                  <a:pt x="1791308" y="2098844"/>
                  <a:pt x="1322187" y="2194840"/>
                </a:cubicBezTo>
                <a:lnTo>
                  <a:pt x="1260999" y="2204178"/>
                </a:lnTo>
                <a:lnTo>
                  <a:pt x="936500" y="2204178"/>
                </a:lnTo>
                <a:lnTo>
                  <a:pt x="875311" y="2194840"/>
                </a:lnTo>
                <a:cubicBezTo>
                  <a:pt x="442276" y="2106228"/>
                  <a:pt x="101204" y="1765156"/>
                  <a:pt x="12592" y="1332120"/>
                </a:cubicBezTo>
                <a:lnTo>
                  <a:pt x="0" y="1249617"/>
                </a:lnTo>
                <a:lnTo>
                  <a:pt x="0" y="967747"/>
                </a:lnTo>
                <a:lnTo>
                  <a:pt x="12592" y="885244"/>
                </a:lnTo>
                <a:cubicBezTo>
                  <a:pt x="115972" y="380036"/>
                  <a:pt x="562980" y="0"/>
                  <a:pt x="1098749"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1" name="Picture Placeholder 20">
            <a:extLst>
              <a:ext uri="{FF2B5EF4-FFF2-40B4-BE49-F238E27FC236}">
                <a16:creationId xmlns:a16="http://schemas.microsoft.com/office/drawing/2014/main" id="{8A1F486A-F545-4642-B1CB-5356704413D3}"/>
              </a:ext>
            </a:extLst>
          </p:cNvPr>
          <p:cNvSpPr>
            <a:spLocks noGrp="1"/>
          </p:cNvSpPr>
          <p:nvPr>
            <p:ph type="pic" sz="quarter" idx="14"/>
          </p:nvPr>
        </p:nvSpPr>
        <p:spPr>
          <a:xfrm>
            <a:off x="8444632" y="2579683"/>
            <a:ext cx="3096807" cy="3096807"/>
          </a:xfrm>
          <a:custGeom>
            <a:avLst/>
            <a:gdLst>
              <a:gd name="connsiteX0" fmla="*/ 1548404 w 3096807"/>
              <a:gd name="connsiteY0" fmla="*/ 0 h 3096807"/>
              <a:gd name="connsiteX1" fmla="*/ 3096807 w 3096807"/>
              <a:gd name="connsiteY1" fmla="*/ 1548404 h 3096807"/>
              <a:gd name="connsiteX2" fmla="*/ 1548404 w 3096807"/>
              <a:gd name="connsiteY2" fmla="*/ 3096807 h 3096807"/>
              <a:gd name="connsiteX3" fmla="*/ 0 w 3096807"/>
              <a:gd name="connsiteY3" fmla="*/ 1548404 h 3096807"/>
              <a:gd name="connsiteX4" fmla="*/ 1548404 w 3096807"/>
              <a:gd name="connsiteY4" fmla="*/ 0 h 3096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807" h="3096807">
                <a:moveTo>
                  <a:pt x="1548404" y="0"/>
                </a:moveTo>
                <a:cubicBezTo>
                  <a:pt x="2403564" y="0"/>
                  <a:pt x="3096807" y="693243"/>
                  <a:pt x="3096807" y="1548404"/>
                </a:cubicBezTo>
                <a:cubicBezTo>
                  <a:pt x="3096807" y="2403564"/>
                  <a:pt x="2403564" y="3096807"/>
                  <a:pt x="1548404" y="3096807"/>
                </a:cubicBezTo>
                <a:cubicBezTo>
                  <a:pt x="693243" y="3096807"/>
                  <a:pt x="0" y="2403564"/>
                  <a:pt x="0" y="1548404"/>
                </a:cubicBezTo>
                <a:cubicBezTo>
                  <a:pt x="0" y="693243"/>
                  <a:pt x="693243" y="0"/>
                  <a:pt x="1548404" y="0"/>
                </a:cubicBezTo>
                <a:close/>
              </a:path>
            </a:pathLst>
          </a:custGeom>
        </p:spPr>
        <p:txBody>
          <a:bodyPr wrap="square" anchor="ctr">
            <a:noAutofit/>
          </a:bodyPr>
          <a:lstStyle>
            <a:lvl1pPr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539496" y="365124"/>
            <a:ext cx="5806440" cy="13258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39496" y="1825625"/>
            <a:ext cx="5806440" cy="4352544"/>
          </a:xfrm>
        </p:spPr>
        <p:txBody>
          <a:bodyPr>
            <a:normAutofit/>
          </a:bodyPr>
          <a:lstStyle>
            <a:lvl1pPr marL="0" indent="0">
              <a:lnSpc>
                <a:spcPct val="110000"/>
              </a:lnSpc>
              <a:buNone/>
              <a:defRPr sz="2400"/>
            </a:lvl1pPr>
            <a:lvl2pPr marL="228600">
              <a:lnSpc>
                <a:spcPct val="110000"/>
              </a:lnSpc>
              <a:defRPr sz="2000"/>
            </a:lvl2pPr>
            <a:lvl3pPr marL="457200">
              <a:lnSpc>
                <a:spcPct val="110000"/>
              </a:lnSpc>
              <a:defRPr sz="1800"/>
            </a:lvl3pPr>
            <a:lvl4pPr marL="685800">
              <a:lnSpc>
                <a:spcPct val="110000"/>
              </a:lnSpc>
              <a:defRPr sz="1600"/>
            </a:lvl4pPr>
            <a:lvl5pPr>
              <a:lnSpc>
                <a:spcPct val="11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Oval 9">
            <a:extLst>
              <a:ext uri="{FF2B5EF4-FFF2-40B4-BE49-F238E27FC236}">
                <a16:creationId xmlns:a16="http://schemas.microsoft.com/office/drawing/2014/main" id="{E8E71C73-7BAD-4838-88C1-42E045A9D179}"/>
              </a:ext>
            </a:extLst>
          </p:cNvPr>
          <p:cNvSpPr/>
          <p:nvPr userDrawn="1"/>
        </p:nvSpPr>
        <p:spPr>
          <a:xfrm>
            <a:off x="10249620" y="1555068"/>
            <a:ext cx="819303" cy="7970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4560922-5803-412D-880B-065E75DCBC0A}"/>
              </a:ext>
            </a:extLst>
          </p:cNvPr>
          <p:cNvSpPr/>
          <p:nvPr userDrawn="1"/>
        </p:nvSpPr>
        <p:spPr>
          <a:xfrm>
            <a:off x="7590089" y="4034393"/>
            <a:ext cx="876704" cy="87670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8399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1234440"/>
            <a:ext cx="10671048" cy="768096"/>
          </a:xfrm>
        </p:spPr>
        <p:txBody>
          <a:bodyPr>
            <a:noAutofit/>
          </a:bodyPr>
          <a:lstStyle>
            <a:lvl1pPr>
              <a:lnSpc>
                <a:spcPct val="100000"/>
              </a:lnSpc>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713232" y="2743200"/>
            <a:ext cx="3328416" cy="3557016"/>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noChangeAspect="1"/>
          </p:cNvSpPr>
          <p:nvPr>
            <p:ph type="pic" sz="quarter" idx="23"/>
          </p:nvPr>
        </p:nvSpPr>
        <p:spPr>
          <a:xfrm>
            <a:off x="1911096" y="2258568"/>
            <a:ext cx="932688" cy="9326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992124"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4443984" y="2743200"/>
            <a:ext cx="3328416" cy="3557016"/>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noChangeAspect="1"/>
          </p:cNvSpPr>
          <p:nvPr>
            <p:ph type="pic" sz="quarter" idx="25"/>
          </p:nvPr>
        </p:nvSpPr>
        <p:spPr>
          <a:xfrm>
            <a:off x="5641848" y="2258568"/>
            <a:ext cx="932688" cy="9326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4722876"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8092440" y="2743200"/>
            <a:ext cx="3328416" cy="3557016"/>
          </a:xfrm>
          <a:noFill/>
          <a:ln w="12700">
            <a:solidFill>
              <a:schemeClr val="accent4"/>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noChangeAspect="1"/>
          </p:cNvSpPr>
          <p:nvPr>
            <p:ph type="pic" sz="quarter" idx="24"/>
          </p:nvPr>
        </p:nvSpPr>
        <p:spPr>
          <a:xfrm>
            <a:off x="9290304" y="2258568"/>
            <a:ext cx="932688" cy="932688"/>
          </a:xfrm>
          <a:prstGeom prst="ellipse">
            <a:avLst/>
          </a:prstGeom>
          <a:solidFill>
            <a:schemeClr val="accent4"/>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8371332"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Tree>
    <p:extLst>
      <p:ext uri="{BB962C8B-B14F-4D97-AF65-F5344CB8AC3E}">
        <p14:creationId xmlns:p14="http://schemas.microsoft.com/office/powerpoint/2010/main" val="961917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4" name="Image 2" descr="preencoded.png">
            <a:extLst>
              <a:ext uri="{FF2B5EF4-FFF2-40B4-BE49-F238E27FC236}">
                <a16:creationId xmlns:a16="http://schemas.microsoft.com/office/drawing/2014/main" id="{ABC388A2-FFC7-1A87-02FB-C97B50161FD3}"/>
              </a:ext>
            </a:extLst>
          </p:cNvPr>
          <p:cNvSpPr/>
          <p:nvPr/>
        </p:nvSpPr>
        <p:spPr>
          <a:xfrm>
            <a:off x="8758238" y="-14287"/>
            <a:ext cx="3433763" cy="3452812"/>
          </a:xfrm>
          <a:custGeom>
            <a:avLst/>
            <a:gdLst>
              <a:gd name="connsiteX0" fmla="*/ 3433763 w 3433763"/>
              <a:gd name="connsiteY0" fmla="*/ 0 h 3452812"/>
              <a:gd name="connsiteX1" fmla="*/ 3433763 w 3433763"/>
              <a:gd name="connsiteY1" fmla="*/ 3452813 h 3452812"/>
              <a:gd name="connsiteX2" fmla="*/ 0 w 3433763"/>
              <a:gd name="connsiteY2" fmla="*/ 3452813 h 3452812"/>
              <a:gd name="connsiteX3" fmla="*/ 3433763 w 3433763"/>
              <a:gd name="connsiteY3" fmla="*/ 0 h 3452812"/>
            </a:gdLst>
            <a:ahLst/>
            <a:cxnLst>
              <a:cxn ang="0">
                <a:pos x="connsiteX0" y="connsiteY0"/>
              </a:cxn>
              <a:cxn ang="0">
                <a:pos x="connsiteX1" y="connsiteY1"/>
              </a:cxn>
              <a:cxn ang="0">
                <a:pos x="connsiteX2" y="connsiteY2"/>
              </a:cxn>
              <a:cxn ang="0">
                <a:pos x="connsiteX3" y="connsiteY3"/>
              </a:cxn>
            </a:cxnLst>
            <a:rect l="l" t="t" r="r" b="b"/>
            <a:pathLst>
              <a:path w="3433763" h="3452812">
                <a:moveTo>
                  <a:pt x="3433763" y="0"/>
                </a:moveTo>
                <a:lnTo>
                  <a:pt x="3433763" y="3452813"/>
                </a:lnTo>
                <a:lnTo>
                  <a:pt x="0" y="3452813"/>
                </a:lnTo>
                <a:cubicBezTo>
                  <a:pt x="0" y="1545912"/>
                  <a:pt x="1537383" y="0"/>
                  <a:pt x="3433763" y="0"/>
                </a:cubicBezTo>
                <a:close/>
              </a:path>
            </a:pathLst>
          </a:custGeom>
          <a:solidFill>
            <a:schemeClr val="accent1"/>
          </a:solidFill>
          <a:ln w="4756" cap="flat">
            <a:noFill/>
            <a:prstDash val="solid"/>
            <a:miter/>
          </a:ln>
        </p:spPr>
        <p:txBody>
          <a:bodyPr rtlCol="0" anchor="ctr"/>
          <a:lstStyle/>
          <a:p>
            <a:endParaRPr lang="en-US" dirty="0"/>
          </a:p>
        </p:txBody>
      </p:sp>
      <p:sp>
        <p:nvSpPr>
          <p:cNvPr id="25" name="Image 3" descr="preencoded.png">
            <a:extLst>
              <a:ext uri="{FF2B5EF4-FFF2-40B4-BE49-F238E27FC236}">
                <a16:creationId xmlns:a16="http://schemas.microsoft.com/office/drawing/2014/main" id="{D64C4994-B525-F4C0-B74F-D5E8296DFC43}"/>
              </a:ext>
            </a:extLst>
          </p:cNvPr>
          <p:cNvSpPr/>
          <p:nvPr/>
        </p:nvSpPr>
        <p:spPr>
          <a:xfrm>
            <a:off x="8758238" y="3438525"/>
            <a:ext cx="3433763" cy="3433762"/>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p>
            <a:endParaRPr lang="en-US" dirty="0"/>
          </a:p>
        </p:txBody>
      </p:sp>
      <p:sp>
        <p:nvSpPr>
          <p:cNvPr id="26" name="Image 4" descr="preencoded.png">
            <a:extLst>
              <a:ext uri="{FF2B5EF4-FFF2-40B4-BE49-F238E27FC236}">
                <a16:creationId xmlns:a16="http://schemas.microsoft.com/office/drawing/2014/main" id="{9019DA73-2516-F3D2-ECDB-620C90483DB3}"/>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dirty="0"/>
          </a:p>
        </p:txBody>
      </p:sp>
      <p:sp>
        <p:nvSpPr>
          <p:cNvPr id="53" name="Image 7" descr="preencoded.png">
            <a:extLst>
              <a:ext uri="{FF2B5EF4-FFF2-40B4-BE49-F238E27FC236}">
                <a16:creationId xmlns:a16="http://schemas.microsoft.com/office/drawing/2014/main" id="{FEA70E9F-C506-413C-11EF-5915A2296643}"/>
              </a:ext>
            </a:extLst>
          </p:cNvPr>
          <p:cNvSpPr/>
          <p:nvPr/>
        </p:nvSpPr>
        <p:spPr>
          <a:xfrm flipV="1">
            <a:off x="-20086" y="4580051"/>
            <a:ext cx="2277948" cy="2277948"/>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p>
            <a:endParaRPr lang="en-US" dirty="0"/>
          </a:p>
        </p:txBody>
      </p:sp>
      <p:pic>
        <p:nvPicPr>
          <p:cNvPr id="21" name="Image 2" descr="preencoded.png">
            <a:extLst>
              <a:ext uri="{FF2B5EF4-FFF2-40B4-BE49-F238E27FC236}">
                <a16:creationId xmlns:a16="http://schemas.microsoft.com/office/drawing/2014/main" id="{A8B7F1F1-806C-8D65-7340-220A0C4653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991886" y="3441269"/>
            <a:ext cx="2200114" cy="2200114"/>
          </a:xfrm>
          <a:prstGeom prst="rect">
            <a:avLst/>
          </a:prstGeom>
        </p:spPr>
      </p:pic>
      <p:sp>
        <p:nvSpPr>
          <p:cNvPr id="54" name="Image 2" descr="preencoded.png">
            <a:extLst>
              <a:ext uri="{FF2B5EF4-FFF2-40B4-BE49-F238E27FC236}">
                <a16:creationId xmlns:a16="http://schemas.microsoft.com/office/drawing/2014/main" id="{F19C81EC-0322-58A2-C455-6E2C84D1E6E8}"/>
              </a:ext>
            </a:extLst>
          </p:cNvPr>
          <p:cNvSpPr/>
          <p:nvPr/>
        </p:nvSpPr>
        <p:spPr>
          <a:xfrm>
            <a:off x="1707959" y="5667616"/>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2" name="Title 1"/>
          <p:cNvSpPr>
            <a:spLocks noGrp="1"/>
          </p:cNvSpPr>
          <p:nvPr>
            <p:ph type="title"/>
          </p:nvPr>
        </p:nvSpPr>
        <p:spPr>
          <a:xfrm>
            <a:off x="1508760" y="1883664"/>
            <a:ext cx="6766560" cy="768096"/>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p:ph idx="1"/>
          </p:nvPr>
        </p:nvSpPr>
        <p:spPr>
          <a:xfrm>
            <a:off x="1508760" y="2837688"/>
            <a:ext cx="5879592"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563640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descr="preencoded.png">
            <a:extLst>
              <a:ext uri="{FF2B5EF4-FFF2-40B4-BE49-F238E27FC236}">
                <a16:creationId xmlns:a16="http://schemas.microsoft.com/office/drawing/2014/main" id="{FEB515B5-2D9F-58E1-6E3C-CCBF105D891E}"/>
              </a:ext>
            </a:extLst>
          </p:cNvPr>
          <p:cNvSpPr/>
          <p:nvPr userDrawn="1"/>
        </p:nvSpPr>
        <p:spPr>
          <a:xfrm>
            <a:off x="7538626" y="13142"/>
            <a:ext cx="4653374" cy="6831717"/>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dirty="0"/>
          </a:p>
        </p:txBody>
      </p:sp>
      <p:pic>
        <p:nvPicPr>
          <p:cNvPr id="9" name="Image 2" descr="preencoded.png">
            <a:extLst>
              <a:ext uri="{FF2B5EF4-FFF2-40B4-BE49-F238E27FC236}">
                <a16:creationId xmlns:a16="http://schemas.microsoft.com/office/drawing/2014/main" id="{5CCFEDF9-5B69-87BA-8A33-35033DA4013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37234" y="-25041"/>
            <a:ext cx="3432191" cy="3432191"/>
          </a:xfrm>
          <a:prstGeom prst="rect">
            <a:avLst/>
          </a:prstGeom>
        </p:spPr>
      </p:pic>
      <p:sp>
        <p:nvSpPr>
          <p:cNvPr id="2" name="Title 1"/>
          <p:cNvSpPr>
            <a:spLocks noGrp="1"/>
          </p:cNvSpPr>
          <p:nvPr>
            <p:ph type="ctrTitle"/>
          </p:nvPr>
        </p:nvSpPr>
        <p:spPr>
          <a:xfrm>
            <a:off x="1527048" y="1975104"/>
            <a:ext cx="4169664" cy="667512"/>
          </a:xfrm>
        </p:spPr>
        <p:txBody>
          <a:bodyPr tIns="0" anchor="ctr">
            <a:noAutofit/>
          </a:bodyPr>
          <a:lstStyle>
            <a:lvl1pPr algn="l">
              <a:defRPr sz="4400"/>
            </a:lvl1pPr>
          </a:lstStyle>
          <a:p>
            <a:r>
              <a:rPr lang="en-US"/>
              <a:t>Click to edit Master title style</a:t>
            </a:r>
            <a:endParaRPr lang="en-US" dirty="0"/>
          </a:p>
        </p:txBody>
      </p:sp>
      <p:sp>
        <p:nvSpPr>
          <p:cNvPr id="3" name="Subtitle 2"/>
          <p:cNvSpPr>
            <a:spLocks noGrp="1"/>
          </p:cNvSpPr>
          <p:nvPr>
            <p:ph type="subTitle" idx="1"/>
          </p:nvPr>
        </p:nvSpPr>
        <p:spPr>
          <a:xfrm>
            <a:off x="1545336" y="2846832"/>
            <a:ext cx="4169664" cy="2176272"/>
          </a:xfrm>
        </p:spPr>
        <p:txBody>
          <a:bodyPr lIns="91440" tIns="0" rIns="91440" bIns="0">
            <a:no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385429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mage 0" descr="preencoded.png">
            <a:extLst>
              <a:ext uri="{FF2B5EF4-FFF2-40B4-BE49-F238E27FC236}">
                <a16:creationId xmlns:a16="http://schemas.microsoft.com/office/drawing/2014/main" id="{8D5D10FF-3DE5-39CA-FA9A-29A09DC47BF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1" name="Image 1" descr="preencoded.png">
            <a:extLst>
              <a:ext uri="{FF2B5EF4-FFF2-40B4-BE49-F238E27FC236}">
                <a16:creationId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13" name="Freeform: Shape 12">
            <a:extLst>
              <a:ext uri="{FF2B5EF4-FFF2-40B4-BE49-F238E27FC236}">
                <a16:creationId xmlns:a16="http://schemas.microsoft.com/office/drawing/2014/main" id="{A08309FA-889A-E2F2-1EDA-F872245F5FDF}"/>
              </a:ext>
            </a:extLst>
          </p:cNvPr>
          <p:cNvSpPr/>
          <p:nvPr userDrawn="1"/>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5" name="Image 5" descr="preencoded.png">
            <a:extLst>
              <a:ext uri="{FF2B5EF4-FFF2-40B4-BE49-F238E27FC236}">
                <a16:creationId xmlns:a16="http://schemas.microsoft.com/office/drawing/2014/main" id="{D9D7EB49-4BC9-040F-C4CC-5771C5FB312B}"/>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7" name="Image 6" descr="preencoded.png">
            <a:extLst>
              <a:ext uri="{FF2B5EF4-FFF2-40B4-BE49-F238E27FC236}">
                <a16:creationId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8" name="Title 19">
            <a:extLst>
              <a:ext uri="{FF2B5EF4-FFF2-40B4-BE49-F238E27FC236}">
                <a16:creationId xmlns:a16="http://schemas.microsoft.com/office/drawing/2014/main" id="{9CBE0ADC-7FA0-F7E3-96EF-BBACB6A9076E}"/>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p:nvPr>
        </p:nvSpPr>
        <p:spPr>
          <a:xfrm>
            <a:off x="368503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p:nvPr>
        </p:nvSpPr>
        <p:spPr>
          <a:xfrm>
            <a:off x="775411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09624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C6B5F91-ABF5-D0B6-E43F-40CEDC3A6DF8}"/>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9" name="Freeform: Shape 8">
            <a:extLst>
              <a:ext uri="{FF2B5EF4-FFF2-40B4-BE49-F238E27FC236}">
                <a16:creationId xmlns:a16="http://schemas.microsoft.com/office/drawing/2014/main" id="{A52D64F1-27B6-A1E5-4F44-A6029FAB307B}"/>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041046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Freeform: Shape 7">
            <a:extLst>
              <a:ext uri="{FF2B5EF4-FFF2-40B4-BE49-F238E27FC236}">
                <a16:creationId xmlns:a16="http://schemas.microsoft.com/office/drawing/2014/main" id="{95243571-BE64-3777-F992-88FC43A60537}"/>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548519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98025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376264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5"/>
        <p:cNvGrpSpPr/>
        <p:nvPr/>
      </p:nvGrpSpPr>
      <p:grpSpPr>
        <a:xfrm>
          <a:off x="0" y="0"/>
          <a:ext cx="0" cy="0"/>
          <a:chOff x="0" y="0"/>
          <a:chExt cx="0" cy="0"/>
        </a:xfrm>
      </p:grpSpPr>
      <p:sp>
        <p:nvSpPr>
          <p:cNvPr id="96" name="Google Shape;96;p44"/>
          <p:cNvSpPr txBox="1">
            <a:spLocks noGrp="1"/>
          </p:cNvSpPr>
          <p:nvPr>
            <p:ph type="title"/>
          </p:nvPr>
        </p:nvSpPr>
        <p:spPr>
          <a:xfrm>
            <a:off x="838201"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44"/>
          <p:cNvSpPr txBox="1">
            <a:spLocks noGrp="1"/>
          </p:cNvSpPr>
          <p:nvPr>
            <p:ph type="body" idx="1"/>
          </p:nvPr>
        </p:nvSpPr>
        <p:spPr>
          <a:xfrm>
            <a:off x="838201" y="1825625"/>
            <a:ext cx="10515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44"/>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99" name="Google Shape;99;p44"/>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00" name="Google Shape;100;p44"/>
          <p:cNvSpPr txBox="1">
            <a:spLocks noGrp="1"/>
          </p:cNvSpPr>
          <p:nvPr>
            <p:ph type="sldNum" idx="12"/>
          </p:nvPr>
        </p:nvSpPr>
        <p:spPr>
          <a:xfrm>
            <a:off x="8610601"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436529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1"/>
        <p:cNvGrpSpPr/>
        <p:nvPr/>
      </p:nvGrpSpPr>
      <p:grpSpPr>
        <a:xfrm>
          <a:off x="0" y="0"/>
          <a:ext cx="0" cy="0"/>
          <a:chOff x="0" y="0"/>
          <a:chExt cx="0" cy="0"/>
        </a:xfrm>
      </p:grpSpPr>
      <p:sp>
        <p:nvSpPr>
          <p:cNvPr id="102" name="Google Shape;102;p50"/>
          <p:cNvSpPr txBox="1">
            <a:spLocks noGrp="1"/>
          </p:cNvSpPr>
          <p:nvPr>
            <p:ph type="title"/>
          </p:nvPr>
        </p:nvSpPr>
        <p:spPr>
          <a:xfrm>
            <a:off x="838201"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50"/>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04" name="Google Shape;104;p50"/>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05" name="Google Shape;105;p50"/>
          <p:cNvSpPr txBox="1">
            <a:spLocks noGrp="1"/>
          </p:cNvSpPr>
          <p:nvPr>
            <p:ph type="sldNum" idx="12"/>
          </p:nvPr>
        </p:nvSpPr>
        <p:spPr>
          <a:xfrm>
            <a:off x="8610601"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10002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200EACD1-D216-4037-8AFF-80CF273586DF}"/>
              </a:ext>
            </a:extLst>
          </p:cNvPr>
          <p:cNvSpPr/>
          <p:nvPr userDrawn="1"/>
        </p:nvSpPr>
        <p:spPr>
          <a:xfrm>
            <a:off x="2815929" y="148929"/>
            <a:ext cx="6560142" cy="65601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F941DE04-3FEA-4A57-B200-F9F6A765C792}"/>
              </a:ext>
            </a:extLst>
          </p:cNvPr>
          <p:cNvSpPr/>
          <p:nvPr userDrawn="1"/>
        </p:nvSpPr>
        <p:spPr>
          <a:xfrm rot="9222429" flipV="1">
            <a:off x="2494119" y="-28502"/>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565C7B4-4152-4548-A771-EB148A028FDB}"/>
              </a:ext>
            </a:extLst>
          </p:cNvPr>
          <p:cNvSpPr/>
          <p:nvPr userDrawn="1"/>
        </p:nvSpPr>
        <p:spPr>
          <a:xfrm>
            <a:off x="8165417" y="5241988"/>
            <a:ext cx="759403" cy="7388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3319272" y="1380744"/>
            <a:ext cx="5559552" cy="2514600"/>
          </a:xfrm>
        </p:spPr>
        <p:txBody>
          <a:bodyPr anchor="b"/>
          <a:lstStyle>
            <a:lvl1pPr algn="ct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3319272" y="4078224"/>
            <a:ext cx="5559552" cy="1536192"/>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855737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6"/>
        <p:cNvGrpSpPr/>
        <p:nvPr/>
      </p:nvGrpSpPr>
      <p:grpSpPr>
        <a:xfrm>
          <a:off x="0" y="0"/>
          <a:ext cx="0" cy="0"/>
          <a:chOff x="0" y="0"/>
          <a:chExt cx="0" cy="0"/>
        </a:xfrm>
      </p:grpSpPr>
      <p:sp>
        <p:nvSpPr>
          <p:cNvPr id="107" name="Google Shape;107;p45"/>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45"/>
          <p:cNvSpPr txBox="1">
            <a:spLocks noGrp="1"/>
          </p:cNvSpPr>
          <p:nvPr>
            <p:ph type="subTitle" idx="1"/>
          </p:nvPr>
        </p:nvSpPr>
        <p:spPr>
          <a:xfrm>
            <a:off x="1524000" y="3602038"/>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9" name="Google Shape;109;p45"/>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10" name="Google Shape;110;p45"/>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11" name="Google Shape;111;p45"/>
          <p:cNvSpPr txBox="1">
            <a:spLocks noGrp="1"/>
          </p:cNvSpPr>
          <p:nvPr>
            <p:ph type="sldNum" idx="12"/>
          </p:nvPr>
        </p:nvSpPr>
        <p:spPr>
          <a:xfrm>
            <a:off x="8610601"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274390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2"/>
        <p:cNvGrpSpPr/>
        <p:nvPr/>
      </p:nvGrpSpPr>
      <p:grpSpPr>
        <a:xfrm>
          <a:off x="0" y="0"/>
          <a:ext cx="0" cy="0"/>
          <a:chOff x="0" y="0"/>
          <a:chExt cx="0" cy="0"/>
        </a:xfrm>
      </p:grpSpPr>
      <p:sp>
        <p:nvSpPr>
          <p:cNvPr id="113" name="Google Shape;113;p85"/>
          <p:cNvSpPr txBox="1">
            <a:spLocks noGrp="1"/>
          </p:cNvSpPr>
          <p:nvPr>
            <p:ph type="title"/>
          </p:nvPr>
        </p:nvSpPr>
        <p:spPr>
          <a:xfrm>
            <a:off x="831852" y="1709742"/>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85"/>
          <p:cNvSpPr txBox="1">
            <a:spLocks noGrp="1"/>
          </p:cNvSpPr>
          <p:nvPr>
            <p:ph type="body" idx="1"/>
          </p:nvPr>
        </p:nvSpPr>
        <p:spPr>
          <a:xfrm>
            <a:off x="831852" y="4589466"/>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5" name="Google Shape;115;p85"/>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16" name="Google Shape;116;p85"/>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17" name="Google Shape;117;p85"/>
          <p:cNvSpPr txBox="1">
            <a:spLocks noGrp="1"/>
          </p:cNvSpPr>
          <p:nvPr>
            <p:ph type="sldNum" idx="12"/>
          </p:nvPr>
        </p:nvSpPr>
        <p:spPr>
          <a:xfrm>
            <a:off x="8610601"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856583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18"/>
        <p:cNvGrpSpPr/>
        <p:nvPr/>
      </p:nvGrpSpPr>
      <p:grpSpPr>
        <a:xfrm>
          <a:off x="0" y="0"/>
          <a:ext cx="0" cy="0"/>
          <a:chOff x="0" y="0"/>
          <a:chExt cx="0" cy="0"/>
        </a:xfrm>
      </p:grpSpPr>
      <p:sp>
        <p:nvSpPr>
          <p:cNvPr id="119" name="Google Shape;119;p86"/>
          <p:cNvSpPr txBox="1">
            <a:spLocks noGrp="1"/>
          </p:cNvSpPr>
          <p:nvPr>
            <p:ph type="title"/>
          </p:nvPr>
        </p:nvSpPr>
        <p:spPr>
          <a:xfrm>
            <a:off x="838201"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86"/>
          <p:cNvSpPr txBox="1">
            <a:spLocks noGrp="1"/>
          </p:cNvSpPr>
          <p:nvPr>
            <p:ph type="body" idx="1"/>
          </p:nvPr>
        </p:nvSpPr>
        <p:spPr>
          <a:xfrm>
            <a:off x="838201"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86"/>
          <p:cNvSpPr txBox="1">
            <a:spLocks noGrp="1"/>
          </p:cNvSpPr>
          <p:nvPr>
            <p:ph type="body" idx="2"/>
          </p:nvPr>
        </p:nvSpPr>
        <p:spPr>
          <a:xfrm>
            <a:off x="6172201" y="1825625"/>
            <a:ext cx="5181600" cy="435133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86"/>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23" name="Google Shape;123;p86"/>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24" name="Google Shape;124;p86"/>
          <p:cNvSpPr txBox="1">
            <a:spLocks noGrp="1"/>
          </p:cNvSpPr>
          <p:nvPr>
            <p:ph type="sldNum" idx="12"/>
          </p:nvPr>
        </p:nvSpPr>
        <p:spPr>
          <a:xfrm>
            <a:off x="8610601"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75983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25"/>
        <p:cNvGrpSpPr/>
        <p:nvPr/>
      </p:nvGrpSpPr>
      <p:grpSpPr>
        <a:xfrm>
          <a:off x="0" y="0"/>
          <a:ext cx="0" cy="0"/>
          <a:chOff x="0" y="0"/>
          <a:chExt cx="0" cy="0"/>
        </a:xfrm>
      </p:grpSpPr>
      <p:sp>
        <p:nvSpPr>
          <p:cNvPr id="126" name="Google Shape;126;p87"/>
          <p:cNvSpPr txBox="1">
            <a:spLocks noGrp="1"/>
          </p:cNvSpPr>
          <p:nvPr>
            <p:ph type="title"/>
          </p:nvPr>
        </p:nvSpPr>
        <p:spPr>
          <a:xfrm>
            <a:off x="839789"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8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8" name="Google Shape;128;p8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87"/>
          <p:cNvSpPr txBox="1">
            <a:spLocks noGrp="1"/>
          </p:cNvSpPr>
          <p:nvPr>
            <p:ph type="body" idx="3"/>
          </p:nvPr>
        </p:nvSpPr>
        <p:spPr>
          <a:xfrm>
            <a:off x="6172202"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0" name="Google Shape;130;p87"/>
          <p:cNvSpPr txBox="1">
            <a:spLocks noGrp="1"/>
          </p:cNvSpPr>
          <p:nvPr>
            <p:ph type="body" idx="4"/>
          </p:nvPr>
        </p:nvSpPr>
        <p:spPr>
          <a:xfrm>
            <a:off x="6172202"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87"/>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32" name="Google Shape;132;p87"/>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33" name="Google Shape;133;p87"/>
          <p:cNvSpPr txBox="1">
            <a:spLocks noGrp="1"/>
          </p:cNvSpPr>
          <p:nvPr>
            <p:ph type="sldNum" idx="12"/>
          </p:nvPr>
        </p:nvSpPr>
        <p:spPr>
          <a:xfrm>
            <a:off x="8610601"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916504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4"/>
        <p:cNvGrpSpPr/>
        <p:nvPr/>
      </p:nvGrpSpPr>
      <p:grpSpPr>
        <a:xfrm>
          <a:off x="0" y="0"/>
          <a:ext cx="0" cy="0"/>
          <a:chOff x="0" y="0"/>
          <a:chExt cx="0" cy="0"/>
        </a:xfrm>
      </p:grpSpPr>
      <p:sp>
        <p:nvSpPr>
          <p:cNvPr id="135" name="Google Shape;135;p88"/>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36" name="Google Shape;136;p88"/>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37" name="Google Shape;137;p88"/>
          <p:cNvSpPr txBox="1">
            <a:spLocks noGrp="1"/>
          </p:cNvSpPr>
          <p:nvPr>
            <p:ph type="sldNum" idx="12"/>
          </p:nvPr>
        </p:nvSpPr>
        <p:spPr>
          <a:xfrm>
            <a:off x="8610601"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866649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8"/>
        <p:cNvGrpSpPr/>
        <p:nvPr/>
      </p:nvGrpSpPr>
      <p:grpSpPr>
        <a:xfrm>
          <a:off x="0" y="0"/>
          <a:ext cx="0" cy="0"/>
          <a:chOff x="0" y="0"/>
          <a:chExt cx="0" cy="0"/>
        </a:xfrm>
      </p:grpSpPr>
      <p:sp>
        <p:nvSpPr>
          <p:cNvPr id="139" name="Google Shape;139;p89"/>
          <p:cNvSpPr txBox="1">
            <a:spLocks noGrp="1"/>
          </p:cNvSpPr>
          <p:nvPr>
            <p:ph type="title"/>
          </p:nvPr>
        </p:nvSpPr>
        <p:spPr>
          <a:xfrm>
            <a:off x="839789" y="457200"/>
            <a:ext cx="393223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89"/>
          <p:cNvSpPr txBox="1">
            <a:spLocks noGrp="1"/>
          </p:cNvSpPr>
          <p:nvPr>
            <p:ph type="body" idx="1"/>
          </p:nvPr>
        </p:nvSpPr>
        <p:spPr>
          <a:xfrm>
            <a:off x="5183189" y="987429"/>
            <a:ext cx="6172201"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1" name="Google Shape;141;p89"/>
          <p:cNvSpPr txBox="1">
            <a:spLocks noGrp="1"/>
          </p:cNvSpPr>
          <p:nvPr>
            <p:ph type="body" idx="2"/>
          </p:nvPr>
        </p:nvSpPr>
        <p:spPr>
          <a:xfrm>
            <a:off x="839789" y="2057401"/>
            <a:ext cx="393223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2" name="Google Shape;142;p89"/>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43" name="Google Shape;143;p89"/>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44" name="Google Shape;144;p89"/>
          <p:cNvSpPr txBox="1">
            <a:spLocks noGrp="1"/>
          </p:cNvSpPr>
          <p:nvPr>
            <p:ph type="sldNum" idx="12"/>
          </p:nvPr>
        </p:nvSpPr>
        <p:spPr>
          <a:xfrm>
            <a:off x="8610601"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373610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5"/>
        <p:cNvGrpSpPr/>
        <p:nvPr/>
      </p:nvGrpSpPr>
      <p:grpSpPr>
        <a:xfrm>
          <a:off x="0" y="0"/>
          <a:ext cx="0" cy="0"/>
          <a:chOff x="0" y="0"/>
          <a:chExt cx="0" cy="0"/>
        </a:xfrm>
      </p:grpSpPr>
      <p:sp>
        <p:nvSpPr>
          <p:cNvPr id="146" name="Google Shape;146;p90"/>
          <p:cNvSpPr txBox="1">
            <a:spLocks noGrp="1"/>
          </p:cNvSpPr>
          <p:nvPr>
            <p:ph type="title"/>
          </p:nvPr>
        </p:nvSpPr>
        <p:spPr>
          <a:xfrm>
            <a:off x="839789" y="457200"/>
            <a:ext cx="393223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90"/>
          <p:cNvSpPr>
            <a:spLocks noGrp="1"/>
          </p:cNvSpPr>
          <p:nvPr>
            <p:ph type="pic" idx="2"/>
          </p:nvPr>
        </p:nvSpPr>
        <p:spPr>
          <a:xfrm>
            <a:off x="5183189" y="987429"/>
            <a:ext cx="6172201" cy="4873625"/>
          </a:xfrm>
          <a:prstGeom prst="rect">
            <a:avLst/>
          </a:prstGeom>
          <a:noFill/>
          <a:ln>
            <a:noFill/>
          </a:ln>
        </p:spPr>
      </p:sp>
      <p:sp>
        <p:nvSpPr>
          <p:cNvPr id="148" name="Google Shape;148;p90"/>
          <p:cNvSpPr txBox="1">
            <a:spLocks noGrp="1"/>
          </p:cNvSpPr>
          <p:nvPr>
            <p:ph type="body" idx="1"/>
          </p:nvPr>
        </p:nvSpPr>
        <p:spPr>
          <a:xfrm>
            <a:off x="839789" y="2057401"/>
            <a:ext cx="393223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9" name="Google Shape;149;p90"/>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50" name="Google Shape;150;p90"/>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51" name="Google Shape;151;p90"/>
          <p:cNvSpPr txBox="1">
            <a:spLocks noGrp="1"/>
          </p:cNvSpPr>
          <p:nvPr>
            <p:ph type="sldNum" idx="12"/>
          </p:nvPr>
        </p:nvSpPr>
        <p:spPr>
          <a:xfrm>
            <a:off x="8610601"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077235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52"/>
        <p:cNvGrpSpPr/>
        <p:nvPr/>
      </p:nvGrpSpPr>
      <p:grpSpPr>
        <a:xfrm>
          <a:off x="0" y="0"/>
          <a:ext cx="0" cy="0"/>
          <a:chOff x="0" y="0"/>
          <a:chExt cx="0" cy="0"/>
        </a:xfrm>
      </p:grpSpPr>
      <p:sp>
        <p:nvSpPr>
          <p:cNvPr id="153" name="Google Shape;153;p91"/>
          <p:cNvSpPr txBox="1">
            <a:spLocks noGrp="1"/>
          </p:cNvSpPr>
          <p:nvPr>
            <p:ph type="title"/>
          </p:nvPr>
        </p:nvSpPr>
        <p:spPr>
          <a:xfrm>
            <a:off x="838201"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91"/>
          <p:cNvSpPr txBox="1">
            <a:spLocks noGrp="1"/>
          </p:cNvSpPr>
          <p:nvPr>
            <p:ph type="body" idx="1"/>
          </p:nvPr>
        </p:nvSpPr>
        <p:spPr>
          <a:xfrm rot="5400000">
            <a:off x="3920332" y="-1256505"/>
            <a:ext cx="4351339"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91"/>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56" name="Google Shape;156;p91"/>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57" name="Google Shape;157;p91"/>
          <p:cNvSpPr txBox="1">
            <a:spLocks noGrp="1"/>
          </p:cNvSpPr>
          <p:nvPr>
            <p:ph type="sldNum" idx="12"/>
          </p:nvPr>
        </p:nvSpPr>
        <p:spPr>
          <a:xfrm>
            <a:off x="8610601"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991573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8"/>
        <p:cNvGrpSpPr/>
        <p:nvPr/>
      </p:nvGrpSpPr>
      <p:grpSpPr>
        <a:xfrm>
          <a:off x="0" y="0"/>
          <a:ext cx="0" cy="0"/>
          <a:chOff x="0" y="0"/>
          <a:chExt cx="0" cy="0"/>
        </a:xfrm>
      </p:grpSpPr>
      <p:sp>
        <p:nvSpPr>
          <p:cNvPr id="159" name="Google Shape;159;p92"/>
          <p:cNvSpPr txBox="1">
            <a:spLocks noGrp="1"/>
          </p:cNvSpPr>
          <p:nvPr>
            <p:ph type="title"/>
          </p:nvPr>
        </p:nvSpPr>
        <p:spPr>
          <a:xfrm rot="5400000">
            <a:off x="7133433" y="1956595"/>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92"/>
          <p:cNvSpPr txBox="1">
            <a:spLocks noGrp="1"/>
          </p:cNvSpPr>
          <p:nvPr>
            <p:ph type="body" idx="1"/>
          </p:nvPr>
        </p:nvSpPr>
        <p:spPr>
          <a:xfrm rot="5400000">
            <a:off x="1799433" y="-596105"/>
            <a:ext cx="5811839"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92"/>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62" name="Google Shape;162;p92"/>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63" name="Google Shape;163;p92"/>
          <p:cNvSpPr txBox="1">
            <a:spLocks noGrp="1"/>
          </p:cNvSpPr>
          <p:nvPr>
            <p:ph type="sldNum" idx="12"/>
          </p:nvPr>
        </p:nvSpPr>
        <p:spPr>
          <a:xfrm>
            <a:off x="8610601"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153184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25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4"/>
          <p:cNvSpPr txBox="1">
            <a:spLocks noGrp="1"/>
          </p:cNvSpPr>
          <p:nvPr>
            <p:ph type="subTitle" idx="1"/>
          </p:nvPr>
        </p:nvSpPr>
        <p:spPr>
          <a:xfrm>
            <a:off x="1524000" y="3602039"/>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875"/>
              </a:spcBef>
              <a:spcAft>
                <a:spcPts val="0"/>
              </a:spcAft>
              <a:buClr>
                <a:schemeClr val="dk1"/>
              </a:buClr>
              <a:buSzPts val="2400"/>
              <a:buNone/>
              <a:defRPr sz="2100"/>
            </a:lvl1pPr>
            <a:lvl2pPr lvl="1" algn="ctr">
              <a:lnSpc>
                <a:spcPct val="90000"/>
              </a:lnSpc>
              <a:spcBef>
                <a:spcPts val="438"/>
              </a:spcBef>
              <a:spcAft>
                <a:spcPts val="0"/>
              </a:spcAft>
              <a:buClr>
                <a:schemeClr val="dk1"/>
              </a:buClr>
              <a:buSzPts val="2000"/>
              <a:buNone/>
              <a:defRPr sz="1750"/>
            </a:lvl2pPr>
            <a:lvl3pPr lvl="2" algn="ctr">
              <a:lnSpc>
                <a:spcPct val="90000"/>
              </a:lnSpc>
              <a:spcBef>
                <a:spcPts val="438"/>
              </a:spcBef>
              <a:spcAft>
                <a:spcPts val="0"/>
              </a:spcAft>
              <a:buClr>
                <a:schemeClr val="dk1"/>
              </a:buClr>
              <a:buSzPts val="1800"/>
              <a:buNone/>
              <a:defRPr sz="1575"/>
            </a:lvl3pPr>
            <a:lvl4pPr lvl="3" algn="ctr">
              <a:lnSpc>
                <a:spcPct val="90000"/>
              </a:lnSpc>
              <a:spcBef>
                <a:spcPts val="438"/>
              </a:spcBef>
              <a:spcAft>
                <a:spcPts val="0"/>
              </a:spcAft>
              <a:buClr>
                <a:schemeClr val="dk1"/>
              </a:buClr>
              <a:buSzPts val="1600"/>
              <a:buNone/>
              <a:defRPr sz="1400"/>
            </a:lvl4pPr>
            <a:lvl5pPr lvl="4" algn="ctr">
              <a:lnSpc>
                <a:spcPct val="90000"/>
              </a:lnSpc>
              <a:spcBef>
                <a:spcPts val="438"/>
              </a:spcBef>
              <a:spcAft>
                <a:spcPts val="0"/>
              </a:spcAft>
              <a:buClr>
                <a:schemeClr val="dk1"/>
              </a:buClr>
              <a:buSzPts val="1600"/>
              <a:buNone/>
              <a:defRPr sz="1400"/>
            </a:lvl5pPr>
            <a:lvl6pPr lvl="5" algn="ctr">
              <a:lnSpc>
                <a:spcPct val="90000"/>
              </a:lnSpc>
              <a:spcBef>
                <a:spcPts val="438"/>
              </a:spcBef>
              <a:spcAft>
                <a:spcPts val="0"/>
              </a:spcAft>
              <a:buClr>
                <a:schemeClr val="dk1"/>
              </a:buClr>
              <a:buSzPts val="1600"/>
              <a:buNone/>
              <a:defRPr sz="1400"/>
            </a:lvl6pPr>
            <a:lvl7pPr lvl="6" algn="ctr">
              <a:lnSpc>
                <a:spcPct val="90000"/>
              </a:lnSpc>
              <a:spcBef>
                <a:spcPts val="438"/>
              </a:spcBef>
              <a:spcAft>
                <a:spcPts val="0"/>
              </a:spcAft>
              <a:buClr>
                <a:schemeClr val="dk1"/>
              </a:buClr>
              <a:buSzPts val="1600"/>
              <a:buNone/>
              <a:defRPr sz="1400"/>
            </a:lvl7pPr>
            <a:lvl8pPr lvl="7" algn="ctr">
              <a:lnSpc>
                <a:spcPct val="90000"/>
              </a:lnSpc>
              <a:spcBef>
                <a:spcPts val="438"/>
              </a:spcBef>
              <a:spcAft>
                <a:spcPts val="0"/>
              </a:spcAft>
              <a:buClr>
                <a:schemeClr val="dk1"/>
              </a:buClr>
              <a:buSzPts val="1600"/>
              <a:buNone/>
              <a:defRPr sz="1400"/>
            </a:lvl8pPr>
            <a:lvl9pPr lvl="8" algn="ctr">
              <a:lnSpc>
                <a:spcPct val="90000"/>
              </a:lnSpc>
              <a:spcBef>
                <a:spcPts val="438"/>
              </a:spcBef>
              <a:spcAft>
                <a:spcPts val="0"/>
              </a:spcAft>
              <a:buClr>
                <a:schemeClr val="dk1"/>
              </a:buClr>
              <a:buSzPts val="1600"/>
              <a:buNone/>
              <a:defRPr sz="1400"/>
            </a:lvl9pPr>
          </a:lstStyle>
          <a:p>
            <a:endParaRPr/>
          </a:p>
        </p:txBody>
      </p:sp>
      <p:sp>
        <p:nvSpPr>
          <p:cNvPr id="14" name="Google Shape;14;p1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54741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539496" y="3651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1179576" y="1911096"/>
            <a:ext cx="98298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0812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5"/>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5"/>
          <p:cNvSpPr txBox="1">
            <a:spLocks noGrp="1"/>
          </p:cNvSpPr>
          <p:nvPr>
            <p:ph type="body" idx="1"/>
          </p:nvPr>
        </p:nvSpPr>
        <p:spPr>
          <a:xfrm>
            <a:off x="838200" y="1825626"/>
            <a:ext cx="10515600" cy="4351338"/>
          </a:xfrm>
          <a:prstGeom prst="rect">
            <a:avLst/>
          </a:prstGeom>
          <a:noFill/>
          <a:ln>
            <a:noFill/>
          </a:ln>
        </p:spPr>
        <p:txBody>
          <a:bodyPr spcFirstLastPara="1" wrap="square" lIns="91425" tIns="45700" rIns="91425" bIns="45700" anchor="t" anchorCtr="0">
            <a:normAutofit/>
          </a:bodyPr>
          <a:lstStyle>
            <a:lvl1pPr marL="400061" lvl="0" indent="-300046" algn="l">
              <a:lnSpc>
                <a:spcPct val="90000"/>
              </a:lnSpc>
              <a:spcBef>
                <a:spcPts val="875"/>
              </a:spcBef>
              <a:spcAft>
                <a:spcPts val="0"/>
              </a:spcAft>
              <a:buClr>
                <a:schemeClr val="dk1"/>
              </a:buClr>
              <a:buSzPts val="1800"/>
              <a:buChar char="•"/>
              <a:defRPr/>
            </a:lvl1pPr>
            <a:lvl2pPr marL="800123" lvl="1" indent="-300046" algn="l">
              <a:lnSpc>
                <a:spcPct val="90000"/>
              </a:lnSpc>
              <a:spcBef>
                <a:spcPts val="438"/>
              </a:spcBef>
              <a:spcAft>
                <a:spcPts val="0"/>
              </a:spcAft>
              <a:buClr>
                <a:schemeClr val="dk1"/>
              </a:buClr>
              <a:buSzPts val="1800"/>
              <a:buChar char="•"/>
              <a:defRPr/>
            </a:lvl2pPr>
            <a:lvl3pPr marL="1200184" lvl="2" indent="-300046" algn="l">
              <a:lnSpc>
                <a:spcPct val="90000"/>
              </a:lnSpc>
              <a:spcBef>
                <a:spcPts val="438"/>
              </a:spcBef>
              <a:spcAft>
                <a:spcPts val="0"/>
              </a:spcAft>
              <a:buClr>
                <a:schemeClr val="dk1"/>
              </a:buClr>
              <a:buSzPts val="1800"/>
              <a:buChar char="•"/>
              <a:defRPr/>
            </a:lvl3pPr>
            <a:lvl4pPr marL="1600246" lvl="3" indent="-300046" algn="l">
              <a:lnSpc>
                <a:spcPct val="90000"/>
              </a:lnSpc>
              <a:spcBef>
                <a:spcPts val="438"/>
              </a:spcBef>
              <a:spcAft>
                <a:spcPts val="0"/>
              </a:spcAft>
              <a:buClr>
                <a:schemeClr val="dk1"/>
              </a:buClr>
              <a:buSzPts val="1800"/>
              <a:buChar char="•"/>
              <a:defRPr/>
            </a:lvl4pPr>
            <a:lvl5pPr marL="2000307" lvl="4" indent="-300046" algn="l">
              <a:lnSpc>
                <a:spcPct val="90000"/>
              </a:lnSpc>
              <a:spcBef>
                <a:spcPts val="438"/>
              </a:spcBef>
              <a:spcAft>
                <a:spcPts val="0"/>
              </a:spcAft>
              <a:buClr>
                <a:schemeClr val="dk1"/>
              </a:buClr>
              <a:buSzPts val="1800"/>
              <a:buChar char="•"/>
              <a:defRPr/>
            </a:lvl5pPr>
            <a:lvl6pPr marL="2400369" lvl="5" indent="-300046" algn="l">
              <a:lnSpc>
                <a:spcPct val="90000"/>
              </a:lnSpc>
              <a:spcBef>
                <a:spcPts val="438"/>
              </a:spcBef>
              <a:spcAft>
                <a:spcPts val="0"/>
              </a:spcAft>
              <a:buClr>
                <a:schemeClr val="dk1"/>
              </a:buClr>
              <a:buSzPts val="1800"/>
              <a:buChar char="•"/>
              <a:defRPr/>
            </a:lvl6pPr>
            <a:lvl7pPr marL="2800430" lvl="6" indent="-300046" algn="l">
              <a:lnSpc>
                <a:spcPct val="90000"/>
              </a:lnSpc>
              <a:spcBef>
                <a:spcPts val="438"/>
              </a:spcBef>
              <a:spcAft>
                <a:spcPts val="0"/>
              </a:spcAft>
              <a:buClr>
                <a:schemeClr val="dk1"/>
              </a:buClr>
              <a:buSzPts val="1800"/>
              <a:buChar char="•"/>
              <a:defRPr/>
            </a:lvl7pPr>
            <a:lvl8pPr marL="3200491" lvl="7" indent="-300046" algn="l">
              <a:lnSpc>
                <a:spcPct val="90000"/>
              </a:lnSpc>
              <a:spcBef>
                <a:spcPts val="438"/>
              </a:spcBef>
              <a:spcAft>
                <a:spcPts val="0"/>
              </a:spcAft>
              <a:buClr>
                <a:schemeClr val="dk1"/>
              </a:buClr>
              <a:buSzPts val="1800"/>
              <a:buChar char="•"/>
              <a:defRPr/>
            </a:lvl8pPr>
            <a:lvl9pPr marL="3600553" lvl="8" indent="-300046" algn="l">
              <a:lnSpc>
                <a:spcPct val="90000"/>
              </a:lnSpc>
              <a:spcBef>
                <a:spcPts val="438"/>
              </a:spcBef>
              <a:spcAft>
                <a:spcPts val="0"/>
              </a:spcAft>
              <a:buClr>
                <a:schemeClr val="dk1"/>
              </a:buClr>
              <a:buSzPts val="1800"/>
              <a:buChar char="•"/>
              <a:defRPr/>
            </a:lvl9pPr>
          </a:lstStyle>
          <a:p>
            <a:endParaRPr/>
          </a:p>
        </p:txBody>
      </p:sp>
      <p:sp>
        <p:nvSpPr>
          <p:cNvPr id="20" name="Google Shape;20;p1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063792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6"/>
          <p:cNvSpPr txBox="1">
            <a:spLocks noGrp="1"/>
          </p:cNvSpPr>
          <p:nvPr>
            <p:ph type="title"/>
          </p:nvPr>
        </p:nvSpPr>
        <p:spPr>
          <a:xfrm>
            <a:off x="831852" y="1709741"/>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525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6"/>
          <p:cNvSpPr txBox="1">
            <a:spLocks noGrp="1"/>
          </p:cNvSpPr>
          <p:nvPr>
            <p:ph type="body" idx="1"/>
          </p:nvPr>
        </p:nvSpPr>
        <p:spPr>
          <a:xfrm>
            <a:off x="831852" y="4589466"/>
            <a:ext cx="10515600" cy="1500187"/>
          </a:xfrm>
          <a:prstGeom prst="rect">
            <a:avLst/>
          </a:prstGeom>
          <a:noFill/>
          <a:ln>
            <a:noFill/>
          </a:ln>
        </p:spPr>
        <p:txBody>
          <a:bodyPr spcFirstLastPara="1" wrap="square" lIns="91425" tIns="45700" rIns="91425" bIns="45700" anchor="t" anchorCtr="0">
            <a:normAutofit/>
          </a:bodyPr>
          <a:lstStyle>
            <a:lvl1pPr marL="400061" lvl="0" indent="-200031" algn="l">
              <a:lnSpc>
                <a:spcPct val="90000"/>
              </a:lnSpc>
              <a:spcBef>
                <a:spcPts val="875"/>
              </a:spcBef>
              <a:spcAft>
                <a:spcPts val="0"/>
              </a:spcAft>
              <a:buClr>
                <a:schemeClr val="dk1"/>
              </a:buClr>
              <a:buSzPts val="2400"/>
              <a:buNone/>
              <a:defRPr sz="2100">
                <a:solidFill>
                  <a:schemeClr val="dk1"/>
                </a:solidFill>
              </a:defRPr>
            </a:lvl1pPr>
            <a:lvl2pPr marL="800123" lvl="1" indent="-200031" algn="l">
              <a:lnSpc>
                <a:spcPct val="90000"/>
              </a:lnSpc>
              <a:spcBef>
                <a:spcPts val="438"/>
              </a:spcBef>
              <a:spcAft>
                <a:spcPts val="0"/>
              </a:spcAft>
              <a:buClr>
                <a:srgbClr val="888888"/>
              </a:buClr>
              <a:buSzPts val="2000"/>
              <a:buNone/>
              <a:defRPr sz="1750">
                <a:solidFill>
                  <a:srgbClr val="888888"/>
                </a:solidFill>
              </a:defRPr>
            </a:lvl2pPr>
            <a:lvl3pPr marL="1200184" lvl="2" indent="-200031" algn="l">
              <a:lnSpc>
                <a:spcPct val="90000"/>
              </a:lnSpc>
              <a:spcBef>
                <a:spcPts val="438"/>
              </a:spcBef>
              <a:spcAft>
                <a:spcPts val="0"/>
              </a:spcAft>
              <a:buClr>
                <a:srgbClr val="888888"/>
              </a:buClr>
              <a:buSzPts val="1800"/>
              <a:buNone/>
              <a:defRPr sz="1575">
                <a:solidFill>
                  <a:srgbClr val="888888"/>
                </a:solidFill>
              </a:defRPr>
            </a:lvl3pPr>
            <a:lvl4pPr marL="1600246" lvl="3" indent="-200031" algn="l">
              <a:lnSpc>
                <a:spcPct val="90000"/>
              </a:lnSpc>
              <a:spcBef>
                <a:spcPts val="438"/>
              </a:spcBef>
              <a:spcAft>
                <a:spcPts val="0"/>
              </a:spcAft>
              <a:buClr>
                <a:srgbClr val="888888"/>
              </a:buClr>
              <a:buSzPts val="1600"/>
              <a:buNone/>
              <a:defRPr sz="1400">
                <a:solidFill>
                  <a:srgbClr val="888888"/>
                </a:solidFill>
              </a:defRPr>
            </a:lvl4pPr>
            <a:lvl5pPr marL="2000307" lvl="4" indent="-200031" algn="l">
              <a:lnSpc>
                <a:spcPct val="90000"/>
              </a:lnSpc>
              <a:spcBef>
                <a:spcPts val="438"/>
              </a:spcBef>
              <a:spcAft>
                <a:spcPts val="0"/>
              </a:spcAft>
              <a:buClr>
                <a:srgbClr val="888888"/>
              </a:buClr>
              <a:buSzPts val="1600"/>
              <a:buNone/>
              <a:defRPr sz="1400">
                <a:solidFill>
                  <a:srgbClr val="888888"/>
                </a:solidFill>
              </a:defRPr>
            </a:lvl5pPr>
            <a:lvl6pPr marL="2400369" lvl="5" indent="-200031" algn="l">
              <a:lnSpc>
                <a:spcPct val="90000"/>
              </a:lnSpc>
              <a:spcBef>
                <a:spcPts val="438"/>
              </a:spcBef>
              <a:spcAft>
                <a:spcPts val="0"/>
              </a:spcAft>
              <a:buClr>
                <a:srgbClr val="888888"/>
              </a:buClr>
              <a:buSzPts val="1600"/>
              <a:buNone/>
              <a:defRPr sz="1400">
                <a:solidFill>
                  <a:srgbClr val="888888"/>
                </a:solidFill>
              </a:defRPr>
            </a:lvl6pPr>
            <a:lvl7pPr marL="2800430" lvl="6" indent="-200031" algn="l">
              <a:lnSpc>
                <a:spcPct val="90000"/>
              </a:lnSpc>
              <a:spcBef>
                <a:spcPts val="438"/>
              </a:spcBef>
              <a:spcAft>
                <a:spcPts val="0"/>
              </a:spcAft>
              <a:buClr>
                <a:srgbClr val="888888"/>
              </a:buClr>
              <a:buSzPts val="1600"/>
              <a:buNone/>
              <a:defRPr sz="1400">
                <a:solidFill>
                  <a:srgbClr val="888888"/>
                </a:solidFill>
              </a:defRPr>
            </a:lvl7pPr>
            <a:lvl8pPr marL="3200491" lvl="7" indent="-200031" algn="l">
              <a:lnSpc>
                <a:spcPct val="90000"/>
              </a:lnSpc>
              <a:spcBef>
                <a:spcPts val="438"/>
              </a:spcBef>
              <a:spcAft>
                <a:spcPts val="0"/>
              </a:spcAft>
              <a:buClr>
                <a:srgbClr val="888888"/>
              </a:buClr>
              <a:buSzPts val="1600"/>
              <a:buNone/>
              <a:defRPr sz="1400">
                <a:solidFill>
                  <a:srgbClr val="888888"/>
                </a:solidFill>
              </a:defRPr>
            </a:lvl8pPr>
            <a:lvl9pPr marL="3600553" lvl="8" indent="-200031" algn="l">
              <a:lnSpc>
                <a:spcPct val="90000"/>
              </a:lnSpc>
              <a:spcBef>
                <a:spcPts val="438"/>
              </a:spcBef>
              <a:spcAft>
                <a:spcPts val="0"/>
              </a:spcAft>
              <a:buClr>
                <a:srgbClr val="888888"/>
              </a:buClr>
              <a:buSzPts val="1600"/>
              <a:buNone/>
              <a:defRPr sz="1400">
                <a:solidFill>
                  <a:srgbClr val="888888"/>
                </a:solidFill>
              </a:defRPr>
            </a:lvl9pPr>
          </a:lstStyle>
          <a:p>
            <a:endParaRPr/>
          </a:p>
        </p:txBody>
      </p:sp>
      <p:sp>
        <p:nvSpPr>
          <p:cNvPr id="26" name="Google Shape;26;p1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345305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7"/>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7"/>
          <p:cNvSpPr txBox="1">
            <a:spLocks noGrp="1"/>
          </p:cNvSpPr>
          <p:nvPr>
            <p:ph type="body" idx="1"/>
          </p:nvPr>
        </p:nvSpPr>
        <p:spPr>
          <a:xfrm>
            <a:off x="838200" y="1825626"/>
            <a:ext cx="5181600" cy="4351338"/>
          </a:xfrm>
          <a:prstGeom prst="rect">
            <a:avLst/>
          </a:prstGeom>
          <a:noFill/>
          <a:ln>
            <a:noFill/>
          </a:ln>
        </p:spPr>
        <p:txBody>
          <a:bodyPr spcFirstLastPara="1" wrap="square" lIns="91425" tIns="45700" rIns="91425" bIns="45700" anchor="t" anchorCtr="0">
            <a:normAutofit/>
          </a:bodyPr>
          <a:lstStyle>
            <a:lvl1pPr marL="400061" lvl="0" indent="-300046" algn="l">
              <a:lnSpc>
                <a:spcPct val="90000"/>
              </a:lnSpc>
              <a:spcBef>
                <a:spcPts val="875"/>
              </a:spcBef>
              <a:spcAft>
                <a:spcPts val="0"/>
              </a:spcAft>
              <a:buClr>
                <a:schemeClr val="dk1"/>
              </a:buClr>
              <a:buSzPts val="1800"/>
              <a:buChar char="•"/>
              <a:defRPr/>
            </a:lvl1pPr>
            <a:lvl2pPr marL="800123" lvl="1" indent="-300046" algn="l">
              <a:lnSpc>
                <a:spcPct val="90000"/>
              </a:lnSpc>
              <a:spcBef>
                <a:spcPts val="438"/>
              </a:spcBef>
              <a:spcAft>
                <a:spcPts val="0"/>
              </a:spcAft>
              <a:buClr>
                <a:schemeClr val="dk1"/>
              </a:buClr>
              <a:buSzPts val="1800"/>
              <a:buChar char="•"/>
              <a:defRPr/>
            </a:lvl2pPr>
            <a:lvl3pPr marL="1200184" lvl="2" indent="-300046" algn="l">
              <a:lnSpc>
                <a:spcPct val="90000"/>
              </a:lnSpc>
              <a:spcBef>
                <a:spcPts val="438"/>
              </a:spcBef>
              <a:spcAft>
                <a:spcPts val="0"/>
              </a:spcAft>
              <a:buClr>
                <a:schemeClr val="dk1"/>
              </a:buClr>
              <a:buSzPts val="1800"/>
              <a:buChar char="•"/>
              <a:defRPr/>
            </a:lvl3pPr>
            <a:lvl4pPr marL="1600246" lvl="3" indent="-300046" algn="l">
              <a:lnSpc>
                <a:spcPct val="90000"/>
              </a:lnSpc>
              <a:spcBef>
                <a:spcPts val="438"/>
              </a:spcBef>
              <a:spcAft>
                <a:spcPts val="0"/>
              </a:spcAft>
              <a:buClr>
                <a:schemeClr val="dk1"/>
              </a:buClr>
              <a:buSzPts val="1800"/>
              <a:buChar char="•"/>
              <a:defRPr/>
            </a:lvl4pPr>
            <a:lvl5pPr marL="2000307" lvl="4" indent="-300046" algn="l">
              <a:lnSpc>
                <a:spcPct val="90000"/>
              </a:lnSpc>
              <a:spcBef>
                <a:spcPts val="438"/>
              </a:spcBef>
              <a:spcAft>
                <a:spcPts val="0"/>
              </a:spcAft>
              <a:buClr>
                <a:schemeClr val="dk1"/>
              </a:buClr>
              <a:buSzPts val="1800"/>
              <a:buChar char="•"/>
              <a:defRPr/>
            </a:lvl5pPr>
            <a:lvl6pPr marL="2400369" lvl="5" indent="-300046" algn="l">
              <a:lnSpc>
                <a:spcPct val="90000"/>
              </a:lnSpc>
              <a:spcBef>
                <a:spcPts val="438"/>
              </a:spcBef>
              <a:spcAft>
                <a:spcPts val="0"/>
              </a:spcAft>
              <a:buClr>
                <a:schemeClr val="dk1"/>
              </a:buClr>
              <a:buSzPts val="1800"/>
              <a:buChar char="•"/>
              <a:defRPr/>
            </a:lvl6pPr>
            <a:lvl7pPr marL="2800430" lvl="6" indent="-300046" algn="l">
              <a:lnSpc>
                <a:spcPct val="90000"/>
              </a:lnSpc>
              <a:spcBef>
                <a:spcPts val="438"/>
              </a:spcBef>
              <a:spcAft>
                <a:spcPts val="0"/>
              </a:spcAft>
              <a:buClr>
                <a:schemeClr val="dk1"/>
              </a:buClr>
              <a:buSzPts val="1800"/>
              <a:buChar char="•"/>
              <a:defRPr/>
            </a:lvl7pPr>
            <a:lvl8pPr marL="3200491" lvl="7" indent="-300046" algn="l">
              <a:lnSpc>
                <a:spcPct val="90000"/>
              </a:lnSpc>
              <a:spcBef>
                <a:spcPts val="438"/>
              </a:spcBef>
              <a:spcAft>
                <a:spcPts val="0"/>
              </a:spcAft>
              <a:buClr>
                <a:schemeClr val="dk1"/>
              </a:buClr>
              <a:buSzPts val="1800"/>
              <a:buChar char="•"/>
              <a:defRPr/>
            </a:lvl8pPr>
            <a:lvl9pPr marL="3600553" lvl="8" indent="-300046" algn="l">
              <a:lnSpc>
                <a:spcPct val="90000"/>
              </a:lnSpc>
              <a:spcBef>
                <a:spcPts val="438"/>
              </a:spcBef>
              <a:spcAft>
                <a:spcPts val="0"/>
              </a:spcAft>
              <a:buClr>
                <a:schemeClr val="dk1"/>
              </a:buClr>
              <a:buSzPts val="1800"/>
              <a:buChar char="•"/>
              <a:defRPr/>
            </a:lvl9pPr>
          </a:lstStyle>
          <a:p>
            <a:endParaRPr/>
          </a:p>
        </p:txBody>
      </p:sp>
      <p:sp>
        <p:nvSpPr>
          <p:cNvPr id="32" name="Google Shape;32;p17"/>
          <p:cNvSpPr txBox="1">
            <a:spLocks noGrp="1"/>
          </p:cNvSpPr>
          <p:nvPr>
            <p:ph type="body" idx="2"/>
          </p:nvPr>
        </p:nvSpPr>
        <p:spPr>
          <a:xfrm>
            <a:off x="6172200" y="1825626"/>
            <a:ext cx="5181600" cy="4351338"/>
          </a:xfrm>
          <a:prstGeom prst="rect">
            <a:avLst/>
          </a:prstGeom>
          <a:noFill/>
          <a:ln>
            <a:noFill/>
          </a:ln>
        </p:spPr>
        <p:txBody>
          <a:bodyPr spcFirstLastPara="1" wrap="square" lIns="91425" tIns="45700" rIns="91425" bIns="45700" anchor="t" anchorCtr="0">
            <a:normAutofit/>
          </a:bodyPr>
          <a:lstStyle>
            <a:lvl1pPr marL="400061" lvl="0" indent="-300046" algn="l">
              <a:lnSpc>
                <a:spcPct val="90000"/>
              </a:lnSpc>
              <a:spcBef>
                <a:spcPts val="875"/>
              </a:spcBef>
              <a:spcAft>
                <a:spcPts val="0"/>
              </a:spcAft>
              <a:buClr>
                <a:schemeClr val="dk1"/>
              </a:buClr>
              <a:buSzPts val="1800"/>
              <a:buChar char="•"/>
              <a:defRPr/>
            </a:lvl1pPr>
            <a:lvl2pPr marL="800123" lvl="1" indent="-300046" algn="l">
              <a:lnSpc>
                <a:spcPct val="90000"/>
              </a:lnSpc>
              <a:spcBef>
                <a:spcPts val="438"/>
              </a:spcBef>
              <a:spcAft>
                <a:spcPts val="0"/>
              </a:spcAft>
              <a:buClr>
                <a:schemeClr val="dk1"/>
              </a:buClr>
              <a:buSzPts val="1800"/>
              <a:buChar char="•"/>
              <a:defRPr/>
            </a:lvl2pPr>
            <a:lvl3pPr marL="1200184" lvl="2" indent="-300046" algn="l">
              <a:lnSpc>
                <a:spcPct val="90000"/>
              </a:lnSpc>
              <a:spcBef>
                <a:spcPts val="438"/>
              </a:spcBef>
              <a:spcAft>
                <a:spcPts val="0"/>
              </a:spcAft>
              <a:buClr>
                <a:schemeClr val="dk1"/>
              </a:buClr>
              <a:buSzPts val="1800"/>
              <a:buChar char="•"/>
              <a:defRPr/>
            </a:lvl3pPr>
            <a:lvl4pPr marL="1600246" lvl="3" indent="-300046" algn="l">
              <a:lnSpc>
                <a:spcPct val="90000"/>
              </a:lnSpc>
              <a:spcBef>
                <a:spcPts val="438"/>
              </a:spcBef>
              <a:spcAft>
                <a:spcPts val="0"/>
              </a:spcAft>
              <a:buClr>
                <a:schemeClr val="dk1"/>
              </a:buClr>
              <a:buSzPts val="1800"/>
              <a:buChar char="•"/>
              <a:defRPr/>
            </a:lvl4pPr>
            <a:lvl5pPr marL="2000307" lvl="4" indent="-300046" algn="l">
              <a:lnSpc>
                <a:spcPct val="90000"/>
              </a:lnSpc>
              <a:spcBef>
                <a:spcPts val="438"/>
              </a:spcBef>
              <a:spcAft>
                <a:spcPts val="0"/>
              </a:spcAft>
              <a:buClr>
                <a:schemeClr val="dk1"/>
              </a:buClr>
              <a:buSzPts val="1800"/>
              <a:buChar char="•"/>
              <a:defRPr/>
            </a:lvl5pPr>
            <a:lvl6pPr marL="2400369" lvl="5" indent="-300046" algn="l">
              <a:lnSpc>
                <a:spcPct val="90000"/>
              </a:lnSpc>
              <a:spcBef>
                <a:spcPts val="438"/>
              </a:spcBef>
              <a:spcAft>
                <a:spcPts val="0"/>
              </a:spcAft>
              <a:buClr>
                <a:schemeClr val="dk1"/>
              </a:buClr>
              <a:buSzPts val="1800"/>
              <a:buChar char="•"/>
              <a:defRPr/>
            </a:lvl6pPr>
            <a:lvl7pPr marL="2800430" lvl="6" indent="-300046" algn="l">
              <a:lnSpc>
                <a:spcPct val="90000"/>
              </a:lnSpc>
              <a:spcBef>
                <a:spcPts val="438"/>
              </a:spcBef>
              <a:spcAft>
                <a:spcPts val="0"/>
              </a:spcAft>
              <a:buClr>
                <a:schemeClr val="dk1"/>
              </a:buClr>
              <a:buSzPts val="1800"/>
              <a:buChar char="•"/>
              <a:defRPr/>
            </a:lvl7pPr>
            <a:lvl8pPr marL="3200491" lvl="7" indent="-300046" algn="l">
              <a:lnSpc>
                <a:spcPct val="90000"/>
              </a:lnSpc>
              <a:spcBef>
                <a:spcPts val="438"/>
              </a:spcBef>
              <a:spcAft>
                <a:spcPts val="0"/>
              </a:spcAft>
              <a:buClr>
                <a:schemeClr val="dk1"/>
              </a:buClr>
              <a:buSzPts val="1800"/>
              <a:buChar char="•"/>
              <a:defRPr/>
            </a:lvl8pPr>
            <a:lvl9pPr marL="3600553" lvl="8" indent="-300046" algn="l">
              <a:lnSpc>
                <a:spcPct val="90000"/>
              </a:lnSpc>
              <a:spcBef>
                <a:spcPts val="438"/>
              </a:spcBef>
              <a:spcAft>
                <a:spcPts val="0"/>
              </a:spcAft>
              <a:buClr>
                <a:schemeClr val="dk1"/>
              </a:buClr>
              <a:buSzPts val="1800"/>
              <a:buChar char="•"/>
              <a:defRPr/>
            </a:lvl9pPr>
          </a:lstStyle>
          <a:p>
            <a:endParaRPr/>
          </a:p>
        </p:txBody>
      </p:sp>
      <p:sp>
        <p:nvSpPr>
          <p:cNvPr id="33" name="Google Shape;33;p1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467269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8"/>
          <p:cNvSpPr txBox="1">
            <a:spLocks noGrp="1"/>
          </p:cNvSpPr>
          <p:nvPr>
            <p:ph type="title"/>
          </p:nvPr>
        </p:nvSpPr>
        <p:spPr>
          <a:xfrm>
            <a:off x="839788"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8"/>
          <p:cNvSpPr txBox="1">
            <a:spLocks noGrp="1"/>
          </p:cNvSpPr>
          <p:nvPr>
            <p:ph type="body" idx="1"/>
          </p:nvPr>
        </p:nvSpPr>
        <p:spPr>
          <a:xfrm>
            <a:off x="839788" y="1681165"/>
            <a:ext cx="5157787" cy="823912"/>
          </a:xfrm>
          <a:prstGeom prst="rect">
            <a:avLst/>
          </a:prstGeom>
          <a:noFill/>
          <a:ln>
            <a:noFill/>
          </a:ln>
        </p:spPr>
        <p:txBody>
          <a:bodyPr spcFirstLastPara="1" wrap="square" lIns="91425" tIns="45700" rIns="91425" bIns="45700" anchor="b" anchorCtr="0">
            <a:normAutofit/>
          </a:bodyPr>
          <a:lstStyle>
            <a:lvl1pPr marL="400061" lvl="0" indent="-200031" algn="l">
              <a:lnSpc>
                <a:spcPct val="90000"/>
              </a:lnSpc>
              <a:spcBef>
                <a:spcPts val="875"/>
              </a:spcBef>
              <a:spcAft>
                <a:spcPts val="0"/>
              </a:spcAft>
              <a:buClr>
                <a:schemeClr val="dk1"/>
              </a:buClr>
              <a:buSzPts val="2400"/>
              <a:buNone/>
              <a:defRPr sz="2100" b="1"/>
            </a:lvl1pPr>
            <a:lvl2pPr marL="800123" lvl="1" indent="-200031" algn="l">
              <a:lnSpc>
                <a:spcPct val="90000"/>
              </a:lnSpc>
              <a:spcBef>
                <a:spcPts val="438"/>
              </a:spcBef>
              <a:spcAft>
                <a:spcPts val="0"/>
              </a:spcAft>
              <a:buClr>
                <a:schemeClr val="dk1"/>
              </a:buClr>
              <a:buSzPts val="2000"/>
              <a:buNone/>
              <a:defRPr sz="1750" b="1"/>
            </a:lvl2pPr>
            <a:lvl3pPr marL="1200184" lvl="2" indent="-200031" algn="l">
              <a:lnSpc>
                <a:spcPct val="90000"/>
              </a:lnSpc>
              <a:spcBef>
                <a:spcPts val="438"/>
              </a:spcBef>
              <a:spcAft>
                <a:spcPts val="0"/>
              </a:spcAft>
              <a:buClr>
                <a:schemeClr val="dk1"/>
              </a:buClr>
              <a:buSzPts val="1800"/>
              <a:buNone/>
              <a:defRPr sz="1575" b="1"/>
            </a:lvl3pPr>
            <a:lvl4pPr marL="1600246" lvl="3" indent="-200031" algn="l">
              <a:lnSpc>
                <a:spcPct val="90000"/>
              </a:lnSpc>
              <a:spcBef>
                <a:spcPts val="438"/>
              </a:spcBef>
              <a:spcAft>
                <a:spcPts val="0"/>
              </a:spcAft>
              <a:buClr>
                <a:schemeClr val="dk1"/>
              </a:buClr>
              <a:buSzPts val="1600"/>
              <a:buNone/>
              <a:defRPr sz="1400" b="1"/>
            </a:lvl4pPr>
            <a:lvl5pPr marL="2000307" lvl="4" indent="-200031" algn="l">
              <a:lnSpc>
                <a:spcPct val="90000"/>
              </a:lnSpc>
              <a:spcBef>
                <a:spcPts val="438"/>
              </a:spcBef>
              <a:spcAft>
                <a:spcPts val="0"/>
              </a:spcAft>
              <a:buClr>
                <a:schemeClr val="dk1"/>
              </a:buClr>
              <a:buSzPts val="1600"/>
              <a:buNone/>
              <a:defRPr sz="1400" b="1"/>
            </a:lvl5pPr>
            <a:lvl6pPr marL="2400369" lvl="5" indent="-200031" algn="l">
              <a:lnSpc>
                <a:spcPct val="90000"/>
              </a:lnSpc>
              <a:spcBef>
                <a:spcPts val="438"/>
              </a:spcBef>
              <a:spcAft>
                <a:spcPts val="0"/>
              </a:spcAft>
              <a:buClr>
                <a:schemeClr val="dk1"/>
              </a:buClr>
              <a:buSzPts val="1600"/>
              <a:buNone/>
              <a:defRPr sz="1400" b="1"/>
            </a:lvl6pPr>
            <a:lvl7pPr marL="2800430" lvl="6" indent="-200031" algn="l">
              <a:lnSpc>
                <a:spcPct val="90000"/>
              </a:lnSpc>
              <a:spcBef>
                <a:spcPts val="438"/>
              </a:spcBef>
              <a:spcAft>
                <a:spcPts val="0"/>
              </a:spcAft>
              <a:buClr>
                <a:schemeClr val="dk1"/>
              </a:buClr>
              <a:buSzPts val="1600"/>
              <a:buNone/>
              <a:defRPr sz="1400" b="1"/>
            </a:lvl7pPr>
            <a:lvl8pPr marL="3200491" lvl="7" indent="-200031" algn="l">
              <a:lnSpc>
                <a:spcPct val="90000"/>
              </a:lnSpc>
              <a:spcBef>
                <a:spcPts val="438"/>
              </a:spcBef>
              <a:spcAft>
                <a:spcPts val="0"/>
              </a:spcAft>
              <a:buClr>
                <a:schemeClr val="dk1"/>
              </a:buClr>
              <a:buSzPts val="1600"/>
              <a:buNone/>
              <a:defRPr sz="1400" b="1"/>
            </a:lvl8pPr>
            <a:lvl9pPr marL="3600553" lvl="8" indent="-200031" algn="l">
              <a:lnSpc>
                <a:spcPct val="90000"/>
              </a:lnSpc>
              <a:spcBef>
                <a:spcPts val="438"/>
              </a:spcBef>
              <a:spcAft>
                <a:spcPts val="0"/>
              </a:spcAft>
              <a:buClr>
                <a:schemeClr val="dk1"/>
              </a:buClr>
              <a:buSzPts val="1600"/>
              <a:buNone/>
              <a:defRPr sz="1400" b="1"/>
            </a:lvl9pPr>
          </a:lstStyle>
          <a:p>
            <a:endParaRPr/>
          </a:p>
        </p:txBody>
      </p:sp>
      <p:sp>
        <p:nvSpPr>
          <p:cNvPr id="39" name="Google Shape;39;p18"/>
          <p:cNvSpPr txBox="1">
            <a:spLocks noGrp="1"/>
          </p:cNvSpPr>
          <p:nvPr>
            <p:ph type="body" idx="2"/>
          </p:nvPr>
        </p:nvSpPr>
        <p:spPr>
          <a:xfrm>
            <a:off x="839788" y="2505077"/>
            <a:ext cx="5157787" cy="3684588"/>
          </a:xfrm>
          <a:prstGeom prst="rect">
            <a:avLst/>
          </a:prstGeom>
          <a:noFill/>
          <a:ln>
            <a:noFill/>
          </a:ln>
        </p:spPr>
        <p:txBody>
          <a:bodyPr spcFirstLastPara="1" wrap="square" lIns="91425" tIns="45700" rIns="91425" bIns="45700" anchor="t" anchorCtr="0">
            <a:normAutofit/>
          </a:bodyPr>
          <a:lstStyle>
            <a:lvl1pPr marL="400061" lvl="0" indent="-300046" algn="l">
              <a:lnSpc>
                <a:spcPct val="90000"/>
              </a:lnSpc>
              <a:spcBef>
                <a:spcPts val="875"/>
              </a:spcBef>
              <a:spcAft>
                <a:spcPts val="0"/>
              </a:spcAft>
              <a:buClr>
                <a:schemeClr val="dk1"/>
              </a:buClr>
              <a:buSzPts val="1800"/>
              <a:buChar char="•"/>
              <a:defRPr/>
            </a:lvl1pPr>
            <a:lvl2pPr marL="800123" lvl="1" indent="-300046" algn="l">
              <a:lnSpc>
                <a:spcPct val="90000"/>
              </a:lnSpc>
              <a:spcBef>
                <a:spcPts val="438"/>
              </a:spcBef>
              <a:spcAft>
                <a:spcPts val="0"/>
              </a:spcAft>
              <a:buClr>
                <a:schemeClr val="dk1"/>
              </a:buClr>
              <a:buSzPts val="1800"/>
              <a:buChar char="•"/>
              <a:defRPr/>
            </a:lvl2pPr>
            <a:lvl3pPr marL="1200184" lvl="2" indent="-300046" algn="l">
              <a:lnSpc>
                <a:spcPct val="90000"/>
              </a:lnSpc>
              <a:spcBef>
                <a:spcPts val="438"/>
              </a:spcBef>
              <a:spcAft>
                <a:spcPts val="0"/>
              </a:spcAft>
              <a:buClr>
                <a:schemeClr val="dk1"/>
              </a:buClr>
              <a:buSzPts val="1800"/>
              <a:buChar char="•"/>
              <a:defRPr/>
            </a:lvl3pPr>
            <a:lvl4pPr marL="1600246" lvl="3" indent="-300046" algn="l">
              <a:lnSpc>
                <a:spcPct val="90000"/>
              </a:lnSpc>
              <a:spcBef>
                <a:spcPts val="438"/>
              </a:spcBef>
              <a:spcAft>
                <a:spcPts val="0"/>
              </a:spcAft>
              <a:buClr>
                <a:schemeClr val="dk1"/>
              </a:buClr>
              <a:buSzPts val="1800"/>
              <a:buChar char="•"/>
              <a:defRPr/>
            </a:lvl4pPr>
            <a:lvl5pPr marL="2000307" lvl="4" indent="-300046" algn="l">
              <a:lnSpc>
                <a:spcPct val="90000"/>
              </a:lnSpc>
              <a:spcBef>
                <a:spcPts val="438"/>
              </a:spcBef>
              <a:spcAft>
                <a:spcPts val="0"/>
              </a:spcAft>
              <a:buClr>
                <a:schemeClr val="dk1"/>
              </a:buClr>
              <a:buSzPts val="1800"/>
              <a:buChar char="•"/>
              <a:defRPr/>
            </a:lvl5pPr>
            <a:lvl6pPr marL="2400369" lvl="5" indent="-300046" algn="l">
              <a:lnSpc>
                <a:spcPct val="90000"/>
              </a:lnSpc>
              <a:spcBef>
                <a:spcPts val="438"/>
              </a:spcBef>
              <a:spcAft>
                <a:spcPts val="0"/>
              </a:spcAft>
              <a:buClr>
                <a:schemeClr val="dk1"/>
              </a:buClr>
              <a:buSzPts val="1800"/>
              <a:buChar char="•"/>
              <a:defRPr/>
            </a:lvl6pPr>
            <a:lvl7pPr marL="2800430" lvl="6" indent="-300046" algn="l">
              <a:lnSpc>
                <a:spcPct val="90000"/>
              </a:lnSpc>
              <a:spcBef>
                <a:spcPts val="438"/>
              </a:spcBef>
              <a:spcAft>
                <a:spcPts val="0"/>
              </a:spcAft>
              <a:buClr>
                <a:schemeClr val="dk1"/>
              </a:buClr>
              <a:buSzPts val="1800"/>
              <a:buChar char="•"/>
              <a:defRPr/>
            </a:lvl7pPr>
            <a:lvl8pPr marL="3200491" lvl="7" indent="-300046" algn="l">
              <a:lnSpc>
                <a:spcPct val="90000"/>
              </a:lnSpc>
              <a:spcBef>
                <a:spcPts val="438"/>
              </a:spcBef>
              <a:spcAft>
                <a:spcPts val="0"/>
              </a:spcAft>
              <a:buClr>
                <a:schemeClr val="dk1"/>
              </a:buClr>
              <a:buSzPts val="1800"/>
              <a:buChar char="•"/>
              <a:defRPr/>
            </a:lvl8pPr>
            <a:lvl9pPr marL="3600553" lvl="8" indent="-300046" algn="l">
              <a:lnSpc>
                <a:spcPct val="90000"/>
              </a:lnSpc>
              <a:spcBef>
                <a:spcPts val="438"/>
              </a:spcBef>
              <a:spcAft>
                <a:spcPts val="0"/>
              </a:spcAft>
              <a:buClr>
                <a:schemeClr val="dk1"/>
              </a:buClr>
              <a:buSzPts val="1800"/>
              <a:buChar char="•"/>
              <a:defRPr/>
            </a:lvl9pPr>
          </a:lstStyle>
          <a:p>
            <a:endParaRPr/>
          </a:p>
        </p:txBody>
      </p:sp>
      <p:sp>
        <p:nvSpPr>
          <p:cNvPr id="40" name="Google Shape;40;p18"/>
          <p:cNvSpPr txBox="1">
            <a:spLocks noGrp="1"/>
          </p:cNvSpPr>
          <p:nvPr>
            <p:ph type="body" idx="3"/>
          </p:nvPr>
        </p:nvSpPr>
        <p:spPr>
          <a:xfrm>
            <a:off x="6172203" y="1681165"/>
            <a:ext cx="5183188" cy="823912"/>
          </a:xfrm>
          <a:prstGeom prst="rect">
            <a:avLst/>
          </a:prstGeom>
          <a:noFill/>
          <a:ln>
            <a:noFill/>
          </a:ln>
        </p:spPr>
        <p:txBody>
          <a:bodyPr spcFirstLastPara="1" wrap="square" lIns="91425" tIns="45700" rIns="91425" bIns="45700" anchor="b" anchorCtr="0">
            <a:normAutofit/>
          </a:bodyPr>
          <a:lstStyle>
            <a:lvl1pPr marL="400061" lvl="0" indent="-200031" algn="l">
              <a:lnSpc>
                <a:spcPct val="90000"/>
              </a:lnSpc>
              <a:spcBef>
                <a:spcPts val="875"/>
              </a:spcBef>
              <a:spcAft>
                <a:spcPts val="0"/>
              </a:spcAft>
              <a:buClr>
                <a:schemeClr val="dk1"/>
              </a:buClr>
              <a:buSzPts val="2400"/>
              <a:buNone/>
              <a:defRPr sz="2100" b="1"/>
            </a:lvl1pPr>
            <a:lvl2pPr marL="800123" lvl="1" indent="-200031" algn="l">
              <a:lnSpc>
                <a:spcPct val="90000"/>
              </a:lnSpc>
              <a:spcBef>
                <a:spcPts val="438"/>
              </a:spcBef>
              <a:spcAft>
                <a:spcPts val="0"/>
              </a:spcAft>
              <a:buClr>
                <a:schemeClr val="dk1"/>
              </a:buClr>
              <a:buSzPts val="2000"/>
              <a:buNone/>
              <a:defRPr sz="1750" b="1"/>
            </a:lvl2pPr>
            <a:lvl3pPr marL="1200184" lvl="2" indent="-200031" algn="l">
              <a:lnSpc>
                <a:spcPct val="90000"/>
              </a:lnSpc>
              <a:spcBef>
                <a:spcPts val="438"/>
              </a:spcBef>
              <a:spcAft>
                <a:spcPts val="0"/>
              </a:spcAft>
              <a:buClr>
                <a:schemeClr val="dk1"/>
              </a:buClr>
              <a:buSzPts val="1800"/>
              <a:buNone/>
              <a:defRPr sz="1575" b="1"/>
            </a:lvl3pPr>
            <a:lvl4pPr marL="1600246" lvl="3" indent="-200031" algn="l">
              <a:lnSpc>
                <a:spcPct val="90000"/>
              </a:lnSpc>
              <a:spcBef>
                <a:spcPts val="438"/>
              </a:spcBef>
              <a:spcAft>
                <a:spcPts val="0"/>
              </a:spcAft>
              <a:buClr>
                <a:schemeClr val="dk1"/>
              </a:buClr>
              <a:buSzPts val="1600"/>
              <a:buNone/>
              <a:defRPr sz="1400" b="1"/>
            </a:lvl4pPr>
            <a:lvl5pPr marL="2000307" lvl="4" indent="-200031" algn="l">
              <a:lnSpc>
                <a:spcPct val="90000"/>
              </a:lnSpc>
              <a:spcBef>
                <a:spcPts val="438"/>
              </a:spcBef>
              <a:spcAft>
                <a:spcPts val="0"/>
              </a:spcAft>
              <a:buClr>
                <a:schemeClr val="dk1"/>
              </a:buClr>
              <a:buSzPts val="1600"/>
              <a:buNone/>
              <a:defRPr sz="1400" b="1"/>
            </a:lvl5pPr>
            <a:lvl6pPr marL="2400369" lvl="5" indent="-200031" algn="l">
              <a:lnSpc>
                <a:spcPct val="90000"/>
              </a:lnSpc>
              <a:spcBef>
                <a:spcPts val="438"/>
              </a:spcBef>
              <a:spcAft>
                <a:spcPts val="0"/>
              </a:spcAft>
              <a:buClr>
                <a:schemeClr val="dk1"/>
              </a:buClr>
              <a:buSzPts val="1600"/>
              <a:buNone/>
              <a:defRPr sz="1400" b="1"/>
            </a:lvl6pPr>
            <a:lvl7pPr marL="2800430" lvl="6" indent="-200031" algn="l">
              <a:lnSpc>
                <a:spcPct val="90000"/>
              </a:lnSpc>
              <a:spcBef>
                <a:spcPts val="438"/>
              </a:spcBef>
              <a:spcAft>
                <a:spcPts val="0"/>
              </a:spcAft>
              <a:buClr>
                <a:schemeClr val="dk1"/>
              </a:buClr>
              <a:buSzPts val="1600"/>
              <a:buNone/>
              <a:defRPr sz="1400" b="1"/>
            </a:lvl7pPr>
            <a:lvl8pPr marL="3200491" lvl="7" indent="-200031" algn="l">
              <a:lnSpc>
                <a:spcPct val="90000"/>
              </a:lnSpc>
              <a:spcBef>
                <a:spcPts val="438"/>
              </a:spcBef>
              <a:spcAft>
                <a:spcPts val="0"/>
              </a:spcAft>
              <a:buClr>
                <a:schemeClr val="dk1"/>
              </a:buClr>
              <a:buSzPts val="1600"/>
              <a:buNone/>
              <a:defRPr sz="1400" b="1"/>
            </a:lvl8pPr>
            <a:lvl9pPr marL="3600553" lvl="8" indent="-200031" algn="l">
              <a:lnSpc>
                <a:spcPct val="90000"/>
              </a:lnSpc>
              <a:spcBef>
                <a:spcPts val="438"/>
              </a:spcBef>
              <a:spcAft>
                <a:spcPts val="0"/>
              </a:spcAft>
              <a:buClr>
                <a:schemeClr val="dk1"/>
              </a:buClr>
              <a:buSzPts val="1600"/>
              <a:buNone/>
              <a:defRPr sz="1400" b="1"/>
            </a:lvl9pPr>
          </a:lstStyle>
          <a:p>
            <a:endParaRPr/>
          </a:p>
        </p:txBody>
      </p:sp>
      <p:sp>
        <p:nvSpPr>
          <p:cNvPr id="41" name="Google Shape;41;p18"/>
          <p:cNvSpPr txBox="1">
            <a:spLocks noGrp="1"/>
          </p:cNvSpPr>
          <p:nvPr>
            <p:ph type="body" idx="4"/>
          </p:nvPr>
        </p:nvSpPr>
        <p:spPr>
          <a:xfrm>
            <a:off x="6172203" y="2505077"/>
            <a:ext cx="5183188" cy="3684588"/>
          </a:xfrm>
          <a:prstGeom prst="rect">
            <a:avLst/>
          </a:prstGeom>
          <a:noFill/>
          <a:ln>
            <a:noFill/>
          </a:ln>
        </p:spPr>
        <p:txBody>
          <a:bodyPr spcFirstLastPara="1" wrap="square" lIns="91425" tIns="45700" rIns="91425" bIns="45700" anchor="t" anchorCtr="0">
            <a:normAutofit/>
          </a:bodyPr>
          <a:lstStyle>
            <a:lvl1pPr marL="400061" lvl="0" indent="-300046" algn="l">
              <a:lnSpc>
                <a:spcPct val="90000"/>
              </a:lnSpc>
              <a:spcBef>
                <a:spcPts val="875"/>
              </a:spcBef>
              <a:spcAft>
                <a:spcPts val="0"/>
              </a:spcAft>
              <a:buClr>
                <a:schemeClr val="dk1"/>
              </a:buClr>
              <a:buSzPts val="1800"/>
              <a:buChar char="•"/>
              <a:defRPr/>
            </a:lvl1pPr>
            <a:lvl2pPr marL="800123" lvl="1" indent="-300046" algn="l">
              <a:lnSpc>
                <a:spcPct val="90000"/>
              </a:lnSpc>
              <a:spcBef>
                <a:spcPts val="438"/>
              </a:spcBef>
              <a:spcAft>
                <a:spcPts val="0"/>
              </a:spcAft>
              <a:buClr>
                <a:schemeClr val="dk1"/>
              </a:buClr>
              <a:buSzPts val="1800"/>
              <a:buChar char="•"/>
              <a:defRPr/>
            </a:lvl2pPr>
            <a:lvl3pPr marL="1200184" lvl="2" indent="-300046" algn="l">
              <a:lnSpc>
                <a:spcPct val="90000"/>
              </a:lnSpc>
              <a:spcBef>
                <a:spcPts val="438"/>
              </a:spcBef>
              <a:spcAft>
                <a:spcPts val="0"/>
              </a:spcAft>
              <a:buClr>
                <a:schemeClr val="dk1"/>
              </a:buClr>
              <a:buSzPts val="1800"/>
              <a:buChar char="•"/>
              <a:defRPr/>
            </a:lvl3pPr>
            <a:lvl4pPr marL="1600246" lvl="3" indent="-300046" algn="l">
              <a:lnSpc>
                <a:spcPct val="90000"/>
              </a:lnSpc>
              <a:spcBef>
                <a:spcPts val="438"/>
              </a:spcBef>
              <a:spcAft>
                <a:spcPts val="0"/>
              </a:spcAft>
              <a:buClr>
                <a:schemeClr val="dk1"/>
              </a:buClr>
              <a:buSzPts val="1800"/>
              <a:buChar char="•"/>
              <a:defRPr/>
            </a:lvl4pPr>
            <a:lvl5pPr marL="2000307" lvl="4" indent="-300046" algn="l">
              <a:lnSpc>
                <a:spcPct val="90000"/>
              </a:lnSpc>
              <a:spcBef>
                <a:spcPts val="438"/>
              </a:spcBef>
              <a:spcAft>
                <a:spcPts val="0"/>
              </a:spcAft>
              <a:buClr>
                <a:schemeClr val="dk1"/>
              </a:buClr>
              <a:buSzPts val="1800"/>
              <a:buChar char="•"/>
              <a:defRPr/>
            </a:lvl5pPr>
            <a:lvl6pPr marL="2400369" lvl="5" indent="-300046" algn="l">
              <a:lnSpc>
                <a:spcPct val="90000"/>
              </a:lnSpc>
              <a:spcBef>
                <a:spcPts val="438"/>
              </a:spcBef>
              <a:spcAft>
                <a:spcPts val="0"/>
              </a:spcAft>
              <a:buClr>
                <a:schemeClr val="dk1"/>
              </a:buClr>
              <a:buSzPts val="1800"/>
              <a:buChar char="•"/>
              <a:defRPr/>
            </a:lvl6pPr>
            <a:lvl7pPr marL="2800430" lvl="6" indent="-300046" algn="l">
              <a:lnSpc>
                <a:spcPct val="90000"/>
              </a:lnSpc>
              <a:spcBef>
                <a:spcPts val="438"/>
              </a:spcBef>
              <a:spcAft>
                <a:spcPts val="0"/>
              </a:spcAft>
              <a:buClr>
                <a:schemeClr val="dk1"/>
              </a:buClr>
              <a:buSzPts val="1800"/>
              <a:buChar char="•"/>
              <a:defRPr/>
            </a:lvl7pPr>
            <a:lvl8pPr marL="3200491" lvl="7" indent="-300046" algn="l">
              <a:lnSpc>
                <a:spcPct val="90000"/>
              </a:lnSpc>
              <a:spcBef>
                <a:spcPts val="438"/>
              </a:spcBef>
              <a:spcAft>
                <a:spcPts val="0"/>
              </a:spcAft>
              <a:buClr>
                <a:schemeClr val="dk1"/>
              </a:buClr>
              <a:buSzPts val="1800"/>
              <a:buChar char="•"/>
              <a:defRPr/>
            </a:lvl8pPr>
            <a:lvl9pPr marL="3600553" lvl="8" indent="-300046" algn="l">
              <a:lnSpc>
                <a:spcPct val="90000"/>
              </a:lnSpc>
              <a:spcBef>
                <a:spcPts val="438"/>
              </a:spcBef>
              <a:spcAft>
                <a:spcPts val="0"/>
              </a:spcAft>
              <a:buClr>
                <a:schemeClr val="dk1"/>
              </a:buClr>
              <a:buSzPts val="1800"/>
              <a:buChar char="•"/>
              <a:defRPr/>
            </a:lvl9pPr>
          </a:lstStyle>
          <a:p>
            <a:endParaRPr/>
          </a:p>
        </p:txBody>
      </p:sp>
      <p:sp>
        <p:nvSpPr>
          <p:cNvPr id="42" name="Google Shape;42;p1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842499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9"/>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609781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2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705750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21"/>
          <p:cNvSpPr txBox="1">
            <a:spLocks noGrp="1"/>
          </p:cNvSpPr>
          <p:nvPr>
            <p:ph type="title"/>
          </p:nvPr>
        </p:nvSpPr>
        <p:spPr>
          <a:xfrm>
            <a:off x="839788" y="457200"/>
            <a:ext cx="393223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1"/>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400061" lvl="0" indent="-377836" algn="l">
              <a:lnSpc>
                <a:spcPct val="90000"/>
              </a:lnSpc>
              <a:spcBef>
                <a:spcPts val="875"/>
              </a:spcBef>
              <a:spcAft>
                <a:spcPts val="0"/>
              </a:spcAft>
              <a:buClr>
                <a:schemeClr val="dk1"/>
              </a:buClr>
              <a:buSzPts val="3200"/>
              <a:buChar char="•"/>
              <a:defRPr sz="2800"/>
            </a:lvl1pPr>
            <a:lvl2pPr marL="800123" lvl="1" indent="-355610" algn="l">
              <a:lnSpc>
                <a:spcPct val="90000"/>
              </a:lnSpc>
              <a:spcBef>
                <a:spcPts val="438"/>
              </a:spcBef>
              <a:spcAft>
                <a:spcPts val="0"/>
              </a:spcAft>
              <a:buClr>
                <a:schemeClr val="dk1"/>
              </a:buClr>
              <a:buSzPts val="2800"/>
              <a:buChar char="•"/>
              <a:defRPr sz="2450"/>
            </a:lvl2pPr>
            <a:lvl3pPr marL="1200184" lvl="2" indent="-333384" algn="l">
              <a:lnSpc>
                <a:spcPct val="90000"/>
              </a:lnSpc>
              <a:spcBef>
                <a:spcPts val="438"/>
              </a:spcBef>
              <a:spcAft>
                <a:spcPts val="0"/>
              </a:spcAft>
              <a:buClr>
                <a:schemeClr val="dk1"/>
              </a:buClr>
              <a:buSzPts val="2400"/>
              <a:buChar char="•"/>
              <a:defRPr sz="2100"/>
            </a:lvl3pPr>
            <a:lvl4pPr marL="1600246" lvl="3" indent="-311159" algn="l">
              <a:lnSpc>
                <a:spcPct val="90000"/>
              </a:lnSpc>
              <a:spcBef>
                <a:spcPts val="438"/>
              </a:spcBef>
              <a:spcAft>
                <a:spcPts val="0"/>
              </a:spcAft>
              <a:buClr>
                <a:schemeClr val="dk1"/>
              </a:buClr>
              <a:buSzPts val="2000"/>
              <a:buChar char="•"/>
              <a:defRPr sz="1750"/>
            </a:lvl4pPr>
            <a:lvl5pPr marL="2000307" lvl="4" indent="-311159" algn="l">
              <a:lnSpc>
                <a:spcPct val="90000"/>
              </a:lnSpc>
              <a:spcBef>
                <a:spcPts val="438"/>
              </a:spcBef>
              <a:spcAft>
                <a:spcPts val="0"/>
              </a:spcAft>
              <a:buClr>
                <a:schemeClr val="dk1"/>
              </a:buClr>
              <a:buSzPts val="2000"/>
              <a:buChar char="•"/>
              <a:defRPr sz="1750"/>
            </a:lvl5pPr>
            <a:lvl6pPr marL="2400369" lvl="5" indent="-311159" algn="l">
              <a:lnSpc>
                <a:spcPct val="90000"/>
              </a:lnSpc>
              <a:spcBef>
                <a:spcPts val="438"/>
              </a:spcBef>
              <a:spcAft>
                <a:spcPts val="0"/>
              </a:spcAft>
              <a:buClr>
                <a:schemeClr val="dk1"/>
              </a:buClr>
              <a:buSzPts val="2000"/>
              <a:buChar char="•"/>
              <a:defRPr sz="1750"/>
            </a:lvl6pPr>
            <a:lvl7pPr marL="2800430" lvl="6" indent="-311159" algn="l">
              <a:lnSpc>
                <a:spcPct val="90000"/>
              </a:lnSpc>
              <a:spcBef>
                <a:spcPts val="438"/>
              </a:spcBef>
              <a:spcAft>
                <a:spcPts val="0"/>
              </a:spcAft>
              <a:buClr>
                <a:schemeClr val="dk1"/>
              </a:buClr>
              <a:buSzPts val="2000"/>
              <a:buChar char="•"/>
              <a:defRPr sz="1750"/>
            </a:lvl7pPr>
            <a:lvl8pPr marL="3200491" lvl="7" indent="-311159" algn="l">
              <a:lnSpc>
                <a:spcPct val="90000"/>
              </a:lnSpc>
              <a:spcBef>
                <a:spcPts val="438"/>
              </a:spcBef>
              <a:spcAft>
                <a:spcPts val="0"/>
              </a:spcAft>
              <a:buClr>
                <a:schemeClr val="dk1"/>
              </a:buClr>
              <a:buSzPts val="2000"/>
              <a:buChar char="•"/>
              <a:defRPr sz="1750"/>
            </a:lvl8pPr>
            <a:lvl9pPr marL="3600553" lvl="8" indent="-311159" algn="l">
              <a:lnSpc>
                <a:spcPct val="90000"/>
              </a:lnSpc>
              <a:spcBef>
                <a:spcPts val="438"/>
              </a:spcBef>
              <a:spcAft>
                <a:spcPts val="0"/>
              </a:spcAft>
              <a:buClr>
                <a:schemeClr val="dk1"/>
              </a:buClr>
              <a:buSzPts val="2000"/>
              <a:buChar char="•"/>
              <a:defRPr sz="1750"/>
            </a:lvl9pPr>
          </a:lstStyle>
          <a:p>
            <a:endParaRPr/>
          </a:p>
        </p:txBody>
      </p:sp>
      <p:sp>
        <p:nvSpPr>
          <p:cNvPr id="57" name="Google Shape;57;p21"/>
          <p:cNvSpPr txBox="1">
            <a:spLocks noGrp="1"/>
          </p:cNvSpPr>
          <p:nvPr>
            <p:ph type="body" idx="2"/>
          </p:nvPr>
        </p:nvSpPr>
        <p:spPr>
          <a:xfrm>
            <a:off x="839788" y="2057400"/>
            <a:ext cx="3932238" cy="3811588"/>
          </a:xfrm>
          <a:prstGeom prst="rect">
            <a:avLst/>
          </a:prstGeom>
          <a:noFill/>
          <a:ln>
            <a:noFill/>
          </a:ln>
        </p:spPr>
        <p:txBody>
          <a:bodyPr spcFirstLastPara="1" wrap="square" lIns="91425" tIns="45700" rIns="91425" bIns="45700" anchor="t" anchorCtr="0">
            <a:normAutofit/>
          </a:bodyPr>
          <a:lstStyle>
            <a:lvl1pPr marL="400061" lvl="0" indent="-200031" algn="l">
              <a:lnSpc>
                <a:spcPct val="90000"/>
              </a:lnSpc>
              <a:spcBef>
                <a:spcPts val="875"/>
              </a:spcBef>
              <a:spcAft>
                <a:spcPts val="0"/>
              </a:spcAft>
              <a:buClr>
                <a:schemeClr val="dk1"/>
              </a:buClr>
              <a:buSzPts val="1600"/>
              <a:buNone/>
              <a:defRPr sz="1400"/>
            </a:lvl1pPr>
            <a:lvl2pPr marL="800123" lvl="1" indent="-200031" algn="l">
              <a:lnSpc>
                <a:spcPct val="90000"/>
              </a:lnSpc>
              <a:spcBef>
                <a:spcPts val="438"/>
              </a:spcBef>
              <a:spcAft>
                <a:spcPts val="0"/>
              </a:spcAft>
              <a:buClr>
                <a:schemeClr val="dk1"/>
              </a:buClr>
              <a:buSzPts val="1400"/>
              <a:buNone/>
              <a:defRPr sz="1225"/>
            </a:lvl2pPr>
            <a:lvl3pPr marL="1200184" lvl="2" indent="-200031" algn="l">
              <a:lnSpc>
                <a:spcPct val="90000"/>
              </a:lnSpc>
              <a:spcBef>
                <a:spcPts val="438"/>
              </a:spcBef>
              <a:spcAft>
                <a:spcPts val="0"/>
              </a:spcAft>
              <a:buClr>
                <a:schemeClr val="dk1"/>
              </a:buClr>
              <a:buSzPts val="1200"/>
              <a:buNone/>
              <a:defRPr sz="1050"/>
            </a:lvl3pPr>
            <a:lvl4pPr marL="1600246" lvl="3" indent="-200031" algn="l">
              <a:lnSpc>
                <a:spcPct val="90000"/>
              </a:lnSpc>
              <a:spcBef>
                <a:spcPts val="438"/>
              </a:spcBef>
              <a:spcAft>
                <a:spcPts val="0"/>
              </a:spcAft>
              <a:buClr>
                <a:schemeClr val="dk1"/>
              </a:buClr>
              <a:buSzPts val="1000"/>
              <a:buNone/>
              <a:defRPr sz="875"/>
            </a:lvl4pPr>
            <a:lvl5pPr marL="2000307" lvl="4" indent="-200031" algn="l">
              <a:lnSpc>
                <a:spcPct val="90000"/>
              </a:lnSpc>
              <a:spcBef>
                <a:spcPts val="438"/>
              </a:spcBef>
              <a:spcAft>
                <a:spcPts val="0"/>
              </a:spcAft>
              <a:buClr>
                <a:schemeClr val="dk1"/>
              </a:buClr>
              <a:buSzPts val="1000"/>
              <a:buNone/>
              <a:defRPr sz="875"/>
            </a:lvl5pPr>
            <a:lvl6pPr marL="2400369" lvl="5" indent="-200031" algn="l">
              <a:lnSpc>
                <a:spcPct val="90000"/>
              </a:lnSpc>
              <a:spcBef>
                <a:spcPts val="438"/>
              </a:spcBef>
              <a:spcAft>
                <a:spcPts val="0"/>
              </a:spcAft>
              <a:buClr>
                <a:schemeClr val="dk1"/>
              </a:buClr>
              <a:buSzPts val="1000"/>
              <a:buNone/>
              <a:defRPr sz="875"/>
            </a:lvl6pPr>
            <a:lvl7pPr marL="2800430" lvl="6" indent="-200031" algn="l">
              <a:lnSpc>
                <a:spcPct val="90000"/>
              </a:lnSpc>
              <a:spcBef>
                <a:spcPts val="438"/>
              </a:spcBef>
              <a:spcAft>
                <a:spcPts val="0"/>
              </a:spcAft>
              <a:buClr>
                <a:schemeClr val="dk1"/>
              </a:buClr>
              <a:buSzPts val="1000"/>
              <a:buNone/>
              <a:defRPr sz="875"/>
            </a:lvl7pPr>
            <a:lvl8pPr marL="3200491" lvl="7" indent="-200031" algn="l">
              <a:lnSpc>
                <a:spcPct val="90000"/>
              </a:lnSpc>
              <a:spcBef>
                <a:spcPts val="438"/>
              </a:spcBef>
              <a:spcAft>
                <a:spcPts val="0"/>
              </a:spcAft>
              <a:buClr>
                <a:schemeClr val="dk1"/>
              </a:buClr>
              <a:buSzPts val="1000"/>
              <a:buNone/>
              <a:defRPr sz="875"/>
            </a:lvl8pPr>
            <a:lvl9pPr marL="3600553" lvl="8" indent="-200031" algn="l">
              <a:lnSpc>
                <a:spcPct val="90000"/>
              </a:lnSpc>
              <a:spcBef>
                <a:spcPts val="438"/>
              </a:spcBef>
              <a:spcAft>
                <a:spcPts val="0"/>
              </a:spcAft>
              <a:buClr>
                <a:schemeClr val="dk1"/>
              </a:buClr>
              <a:buSzPts val="1000"/>
              <a:buNone/>
              <a:defRPr sz="875"/>
            </a:lvl9pPr>
          </a:lstStyle>
          <a:p>
            <a:endParaRPr/>
          </a:p>
        </p:txBody>
      </p:sp>
      <p:sp>
        <p:nvSpPr>
          <p:cNvPr id="58" name="Google Shape;58;p2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824061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2"/>
          <p:cNvSpPr txBox="1">
            <a:spLocks noGrp="1"/>
          </p:cNvSpPr>
          <p:nvPr>
            <p:ph type="title"/>
          </p:nvPr>
        </p:nvSpPr>
        <p:spPr>
          <a:xfrm>
            <a:off x="839788" y="457200"/>
            <a:ext cx="393223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2"/>
          <p:cNvSpPr>
            <a:spLocks noGrp="1"/>
          </p:cNvSpPr>
          <p:nvPr>
            <p:ph type="pic" idx="2"/>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875"/>
              </a:spcBef>
              <a:spcAft>
                <a:spcPts val="0"/>
              </a:spcAft>
              <a:buClr>
                <a:schemeClr val="dk1"/>
              </a:buClr>
              <a:buSzPts val="3200"/>
              <a:buFont typeface="Arial"/>
              <a:buNone/>
              <a:defRPr sz="2800" b="0" i="0" u="none" strike="noStrike" cap="none">
                <a:solidFill>
                  <a:schemeClr val="dk1"/>
                </a:solidFill>
                <a:latin typeface="Arial"/>
                <a:ea typeface="Arial"/>
                <a:cs typeface="Arial"/>
                <a:sym typeface="Arial"/>
              </a:defRPr>
            </a:lvl1pPr>
            <a:lvl2pPr marR="0" lvl="1" algn="l" rtl="0">
              <a:lnSpc>
                <a:spcPct val="90000"/>
              </a:lnSpc>
              <a:spcBef>
                <a:spcPts val="438"/>
              </a:spcBef>
              <a:spcAft>
                <a:spcPts val="0"/>
              </a:spcAft>
              <a:buClr>
                <a:schemeClr val="dk1"/>
              </a:buClr>
              <a:buSzPts val="2800"/>
              <a:buFont typeface="Arial"/>
              <a:buNone/>
              <a:defRPr sz="2450" b="0" i="0" u="none" strike="noStrike" cap="none">
                <a:solidFill>
                  <a:schemeClr val="dk1"/>
                </a:solidFill>
                <a:latin typeface="Arial"/>
                <a:ea typeface="Arial"/>
                <a:cs typeface="Arial"/>
                <a:sym typeface="Arial"/>
              </a:defRPr>
            </a:lvl2pPr>
            <a:lvl3pPr marR="0" lvl="2" algn="l" rtl="0">
              <a:lnSpc>
                <a:spcPct val="90000"/>
              </a:lnSpc>
              <a:spcBef>
                <a:spcPts val="438"/>
              </a:spcBef>
              <a:spcAft>
                <a:spcPts val="0"/>
              </a:spcAft>
              <a:buClr>
                <a:schemeClr val="dk1"/>
              </a:buClr>
              <a:buSzPts val="2400"/>
              <a:buFont typeface="Arial"/>
              <a:buNone/>
              <a:defRPr sz="2100" b="0" i="0" u="none" strike="noStrike" cap="none">
                <a:solidFill>
                  <a:schemeClr val="dk1"/>
                </a:solidFill>
                <a:latin typeface="Arial"/>
                <a:ea typeface="Arial"/>
                <a:cs typeface="Arial"/>
                <a:sym typeface="Arial"/>
              </a:defRPr>
            </a:lvl3pPr>
            <a:lvl4pPr marR="0" lvl="3" algn="l" rtl="0">
              <a:lnSpc>
                <a:spcPct val="90000"/>
              </a:lnSpc>
              <a:spcBef>
                <a:spcPts val="438"/>
              </a:spcBef>
              <a:spcAft>
                <a:spcPts val="0"/>
              </a:spcAft>
              <a:buClr>
                <a:schemeClr val="dk1"/>
              </a:buClr>
              <a:buSzPts val="2000"/>
              <a:buFont typeface="Arial"/>
              <a:buNone/>
              <a:defRPr sz="1750" b="0" i="0" u="none" strike="noStrike" cap="none">
                <a:solidFill>
                  <a:schemeClr val="dk1"/>
                </a:solidFill>
                <a:latin typeface="Arial"/>
                <a:ea typeface="Arial"/>
                <a:cs typeface="Arial"/>
                <a:sym typeface="Arial"/>
              </a:defRPr>
            </a:lvl4pPr>
            <a:lvl5pPr marR="0" lvl="4" algn="l" rtl="0">
              <a:lnSpc>
                <a:spcPct val="90000"/>
              </a:lnSpc>
              <a:spcBef>
                <a:spcPts val="438"/>
              </a:spcBef>
              <a:spcAft>
                <a:spcPts val="0"/>
              </a:spcAft>
              <a:buClr>
                <a:schemeClr val="dk1"/>
              </a:buClr>
              <a:buSzPts val="2000"/>
              <a:buFont typeface="Arial"/>
              <a:buNone/>
              <a:defRPr sz="1750" b="0" i="0" u="none" strike="noStrike" cap="none">
                <a:solidFill>
                  <a:schemeClr val="dk1"/>
                </a:solidFill>
                <a:latin typeface="Arial"/>
                <a:ea typeface="Arial"/>
                <a:cs typeface="Arial"/>
                <a:sym typeface="Arial"/>
              </a:defRPr>
            </a:lvl5pPr>
            <a:lvl6pPr marR="0" lvl="5" algn="l" rtl="0">
              <a:lnSpc>
                <a:spcPct val="90000"/>
              </a:lnSpc>
              <a:spcBef>
                <a:spcPts val="438"/>
              </a:spcBef>
              <a:spcAft>
                <a:spcPts val="0"/>
              </a:spcAft>
              <a:buClr>
                <a:schemeClr val="dk1"/>
              </a:buClr>
              <a:buSzPts val="2000"/>
              <a:buFont typeface="Arial"/>
              <a:buNone/>
              <a:defRPr sz="1750" b="0" i="0" u="none" strike="noStrike" cap="none">
                <a:solidFill>
                  <a:schemeClr val="dk1"/>
                </a:solidFill>
                <a:latin typeface="Arial"/>
                <a:ea typeface="Arial"/>
                <a:cs typeface="Arial"/>
                <a:sym typeface="Arial"/>
              </a:defRPr>
            </a:lvl6pPr>
            <a:lvl7pPr marR="0" lvl="6" algn="l" rtl="0">
              <a:lnSpc>
                <a:spcPct val="90000"/>
              </a:lnSpc>
              <a:spcBef>
                <a:spcPts val="438"/>
              </a:spcBef>
              <a:spcAft>
                <a:spcPts val="0"/>
              </a:spcAft>
              <a:buClr>
                <a:schemeClr val="dk1"/>
              </a:buClr>
              <a:buSzPts val="2000"/>
              <a:buFont typeface="Arial"/>
              <a:buNone/>
              <a:defRPr sz="1750" b="0" i="0" u="none" strike="noStrike" cap="none">
                <a:solidFill>
                  <a:schemeClr val="dk1"/>
                </a:solidFill>
                <a:latin typeface="Arial"/>
                <a:ea typeface="Arial"/>
                <a:cs typeface="Arial"/>
                <a:sym typeface="Arial"/>
              </a:defRPr>
            </a:lvl7pPr>
            <a:lvl8pPr marR="0" lvl="7" algn="l" rtl="0">
              <a:lnSpc>
                <a:spcPct val="90000"/>
              </a:lnSpc>
              <a:spcBef>
                <a:spcPts val="438"/>
              </a:spcBef>
              <a:spcAft>
                <a:spcPts val="0"/>
              </a:spcAft>
              <a:buClr>
                <a:schemeClr val="dk1"/>
              </a:buClr>
              <a:buSzPts val="2000"/>
              <a:buFont typeface="Arial"/>
              <a:buNone/>
              <a:defRPr sz="1750" b="0" i="0" u="none" strike="noStrike" cap="none">
                <a:solidFill>
                  <a:schemeClr val="dk1"/>
                </a:solidFill>
                <a:latin typeface="Arial"/>
                <a:ea typeface="Arial"/>
                <a:cs typeface="Arial"/>
                <a:sym typeface="Arial"/>
              </a:defRPr>
            </a:lvl8pPr>
            <a:lvl9pPr marR="0" lvl="8" algn="l" rtl="0">
              <a:lnSpc>
                <a:spcPct val="90000"/>
              </a:lnSpc>
              <a:spcBef>
                <a:spcPts val="438"/>
              </a:spcBef>
              <a:spcAft>
                <a:spcPts val="0"/>
              </a:spcAft>
              <a:buClr>
                <a:schemeClr val="dk1"/>
              </a:buClr>
              <a:buSzPts val="2000"/>
              <a:buFont typeface="Arial"/>
              <a:buNone/>
              <a:defRPr sz="1750" b="0" i="0" u="none" strike="noStrike" cap="none">
                <a:solidFill>
                  <a:schemeClr val="dk1"/>
                </a:solidFill>
                <a:latin typeface="Arial"/>
                <a:ea typeface="Arial"/>
                <a:cs typeface="Arial"/>
                <a:sym typeface="Arial"/>
              </a:defRPr>
            </a:lvl9pPr>
          </a:lstStyle>
          <a:p>
            <a:endParaRPr/>
          </a:p>
        </p:txBody>
      </p:sp>
      <p:sp>
        <p:nvSpPr>
          <p:cNvPr id="64" name="Google Shape;64;p22"/>
          <p:cNvSpPr txBox="1">
            <a:spLocks noGrp="1"/>
          </p:cNvSpPr>
          <p:nvPr>
            <p:ph type="body" idx="1"/>
          </p:nvPr>
        </p:nvSpPr>
        <p:spPr>
          <a:xfrm>
            <a:off x="839788" y="2057400"/>
            <a:ext cx="3932238" cy="3811588"/>
          </a:xfrm>
          <a:prstGeom prst="rect">
            <a:avLst/>
          </a:prstGeom>
          <a:noFill/>
          <a:ln>
            <a:noFill/>
          </a:ln>
        </p:spPr>
        <p:txBody>
          <a:bodyPr spcFirstLastPara="1" wrap="square" lIns="91425" tIns="45700" rIns="91425" bIns="45700" anchor="t" anchorCtr="0">
            <a:normAutofit/>
          </a:bodyPr>
          <a:lstStyle>
            <a:lvl1pPr marL="400061" lvl="0" indent="-200031" algn="l">
              <a:lnSpc>
                <a:spcPct val="90000"/>
              </a:lnSpc>
              <a:spcBef>
                <a:spcPts val="875"/>
              </a:spcBef>
              <a:spcAft>
                <a:spcPts val="0"/>
              </a:spcAft>
              <a:buClr>
                <a:schemeClr val="dk1"/>
              </a:buClr>
              <a:buSzPts val="1600"/>
              <a:buNone/>
              <a:defRPr sz="1400"/>
            </a:lvl1pPr>
            <a:lvl2pPr marL="800123" lvl="1" indent="-200031" algn="l">
              <a:lnSpc>
                <a:spcPct val="90000"/>
              </a:lnSpc>
              <a:spcBef>
                <a:spcPts val="438"/>
              </a:spcBef>
              <a:spcAft>
                <a:spcPts val="0"/>
              </a:spcAft>
              <a:buClr>
                <a:schemeClr val="dk1"/>
              </a:buClr>
              <a:buSzPts val="1400"/>
              <a:buNone/>
              <a:defRPr sz="1225"/>
            </a:lvl2pPr>
            <a:lvl3pPr marL="1200184" lvl="2" indent="-200031" algn="l">
              <a:lnSpc>
                <a:spcPct val="90000"/>
              </a:lnSpc>
              <a:spcBef>
                <a:spcPts val="438"/>
              </a:spcBef>
              <a:spcAft>
                <a:spcPts val="0"/>
              </a:spcAft>
              <a:buClr>
                <a:schemeClr val="dk1"/>
              </a:buClr>
              <a:buSzPts val="1200"/>
              <a:buNone/>
              <a:defRPr sz="1050"/>
            </a:lvl3pPr>
            <a:lvl4pPr marL="1600246" lvl="3" indent="-200031" algn="l">
              <a:lnSpc>
                <a:spcPct val="90000"/>
              </a:lnSpc>
              <a:spcBef>
                <a:spcPts val="438"/>
              </a:spcBef>
              <a:spcAft>
                <a:spcPts val="0"/>
              </a:spcAft>
              <a:buClr>
                <a:schemeClr val="dk1"/>
              </a:buClr>
              <a:buSzPts val="1000"/>
              <a:buNone/>
              <a:defRPr sz="875"/>
            </a:lvl4pPr>
            <a:lvl5pPr marL="2000307" lvl="4" indent="-200031" algn="l">
              <a:lnSpc>
                <a:spcPct val="90000"/>
              </a:lnSpc>
              <a:spcBef>
                <a:spcPts val="438"/>
              </a:spcBef>
              <a:spcAft>
                <a:spcPts val="0"/>
              </a:spcAft>
              <a:buClr>
                <a:schemeClr val="dk1"/>
              </a:buClr>
              <a:buSzPts val="1000"/>
              <a:buNone/>
              <a:defRPr sz="875"/>
            </a:lvl5pPr>
            <a:lvl6pPr marL="2400369" lvl="5" indent="-200031" algn="l">
              <a:lnSpc>
                <a:spcPct val="90000"/>
              </a:lnSpc>
              <a:spcBef>
                <a:spcPts val="438"/>
              </a:spcBef>
              <a:spcAft>
                <a:spcPts val="0"/>
              </a:spcAft>
              <a:buClr>
                <a:schemeClr val="dk1"/>
              </a:buClr>
              <a:buSzPts val="1000"/>
              <a:buNone/>
              <a:defRPr sz="875"/>
            </a:lvl6pPr>
            <a:lvl7pPr marL="2800430" lvl="6" indent="-200031" algn="l">
              <a:lnSpc>
                <a:spcPct val="90000"/>
              </a:lnSpc>
              <a:spcBef>
                <a:spcPts val="438"/>
              </a:spcBef>
              <a:spcAft>
                <a:spcPts val="0"/>
              </a:spcAft>
              <a:buClr>
                <a:schemeClr val="dk1"/>
              </a:buClr>
              <a:buSzPts val="1000"/>
              <a:buNone/>
              <a:defRPr sz="875"/>
            </a:lvl7pPr>
            <a:lvl8pPr marL="3200491" lvl="7" indent="-200031" algn="l">
              <a:lnSpc>
                <a:spcPct val="90000"/>
              </a:lnSpc>
              <a:spcBef>
                <a:spcPts val="438"/>
              </a:spcBef>
              <a:spcAft>
                <a:spcPts val="0"/>
              </a:spcAft>
              <a:buClr>
                <a:schemeClr val="dk1"/>
              </a:buClr>
              <a:buSzPts val="1000"/>
              <a:buNone/>
              <a:defRPr sz="875"/>
            </a:lvl8pPr>
            <a:lvl9pPr marL="3600553" lvl="8" indent="-200031" algn="l">
              <a:lnSpc>
                <a:spcPct val="90000"/>
              </a:lnSpc>
              <a:spcBef>
                <a:spcPts val="438"/>
              </a:spcBef>
              <a:spcAft>
                <a:spcPts val="0"/>
              </a:spcAft>
              <a:buClr>
                <a:schemeClr val="dk1"/>
              </a:buClr>
              <a:buSzPts val="1000"/>
              <a:buNone/>
              <a:defRPr sz="875"/>
            </a:lvl9pPr>
          </a:lstStyle>
          <a:p>
            <a:endParaRPr/>
          </a:p>
        </p:txBody>
      </p:sp>
      <p:sp>
        <p:nvSpPr>
          <p:cNvPr id="65" name="Google Shape;65;p2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526857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3"/>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3"/>
          <p:cNvSpPr txBox="1">
            <a:spLocks noGrp="1"/>
          </p:cNvSpPr>
          <p:nvPr>
            <p:ph type="body" idx="1"/>
          </p:nvPr>
        </p:nvSpPr>
        <p:spPr>
          <a:xfrm rot="5400000">
            <a:off x="3920334" y="-1256506"/>
            <a:ext cx="4351338" cy="10515600"/>
          </a:xfrm>
          <a:prstGeom prst="rect">
            <a:avLst/>
          </a:prstGeom>
          <a:noFill/>
          <a:ln>
            <a:noFill/>
          </a:ln>
        </p:spPr>
        <p:txBody>
          <a:bodyPr spcFirstLastPara="1" wrap="square" lIns="91425" tIns="45700" rIns="91425" bIns="45700" anchor="t" anchorCtr="0">
            <a:normAutofit/>
          </a:bodyPr>
          <a:lstStyle>
            <a:lvl1pPr marL="400061" lvl="0" indent="-300046" algn="l">
              <a:lnSpc>
                <a:spcPct val="90000"/>
              </a:lnSpc>
              <a:spcBef>
                <a:spcPts val="875"/>
              </a:spcBef>
              <a:spcAft>
                <a:spcPts val="0"/>
              </a:spcAft>
              <a:buClr>
                <a:schemeClr val="dk1"/>
              </a:buClr>
              <a:buSzPts val="1800"/>
              <a:buChar char="•"/>
              <a:defRPr/>
            </a:lvl1pPr>
            <a:lvl2pPr marL="800123" lvl="1" indent="-300046" algn="l">
              <a:lnSpc>
                <a:spcPct val="90000"/>
              </a:lnSpc>
              <a:spcBef>
                <a:spcPts val="438"/>
              </a:spcBef>
              <a:spcAft>
                <a:spcPts val="0"/>
              </a:spcAft>
              <a:buClr>
                <a:schemeClr val="dk1"/>
              </a:buClr>
              <a:buSzPts val="1800"/>
              <a:buChar char="•"/>
              <a:defRPr/>
            </a:lvl2pPr>
            <a:lvl3pPr marL="1200184" lvl="2" indent="-300046" algn="l">
              <a:lnSpc>
                <a:spcPct val="90000"/>
              </a:lnSpc>
              <a:spcBef>
                <a:spcPts val="438"/>
              </a:spcBef>
              <a:spcAft>
                <a:spcPts val="0"/>
              </a:spcAft>
              <a:buClr>
                <a:schemeClr val="dk1"/>
              </a:buClr>
              <a:buSzPts val="1800"/>
              <a:buChar char="•"/>
              <a:defRPr/>
            </a:lvl3pPr>
            <a:lvl4pPr marL="1600246" lvl="3" indent="-300046" algn="l">
              <a:lnSpc>
                <a:spcPct val="90000"/>
              </a:lnSpc>
              <a:spcBef>
                <a:spcPts val="438"/>
              </a:spcBef>
              <a:spcAft>
                <a:spcPts val="0"/>
              </a:spcAft>
              <a:buClr>
                <a:schemeClr val="dk1"/>
              </a:buClr>
              <a:buSzPts val="1800"/>
              <a:buChar char="•"/>
              <a:defRPr/>
            </a:lvl4pPr>
            <a:lvl5pPr marL="2000307" lvl="4" indent="-300046" algn="l">
              <a:lnSpc>
                <a:spcPct val="90000"/>
              </a:lnSpc>
              <a:spcBef>
                <a:spcPts val="438"/>
              </a:spcBef>
              <a:spcAft>
                <a:spcPts val="0"/>
              </a:spcAft>
              <a:buClr>
                <a:schemeClr val="dk1"/>
              </a:buClr>
              <a:buSzPts val="1800"/>
              <a:buChar char="•"/>
              <a:defRPr/>
            </a:lvl5pPr>
            <a:lvl6pPr marL="2400369" lvl="5" indent="-300046" algn="l">
              <a:lnSpc>
                <a:spcPct val="90000"/>
              </a:lnSpc>
              <a:spcBef>
                <a:spcPts val="438"/>
              </a:spcBef>
              <a:spcAft>
                <a:spcPts val="0"/>
              </a:spcAft>
              <a:buClr>
                <a:schemeClr val="dk1"/>
              </a:buClr>
              <a:buSzPts val="1800"/>
              <a:buChar char="•"/>
              <a:defRPr/>
            </a:lvl6pPr>
            <a:lvl7pPr marL="2800430" lvl="6" indent="-300046" algn="l">
              <a:lnSpc>
                <a:spcPct val="90000"/>
              </a:lnSpc>
              <a:spcBef>
                <a:spcPts val="438"/>
              </a:spcBef>
              <a:spcAft>
                <a:spcPts val="0"/>
              </a:spcAft>
              <a:buClr>
                <a:schemeClr val="dk1"/>
              </a:buClr>
              <a:buSzPts val="1800"/>
              <a:buChar char="•"/>
              <a:defRPr/>
            </a:lvl7pPr>
            <a:lvl8pPr marL="3200491" lvl="7" indent="-300046" algn="l">
              <a:lnSpc>
                <a:spcPct val="90000"/>
              </a:lnSpc>
              <a:spcBef>
                <a:spcPts val="438"/>
              </a:spcBef>
              <a:spcAft>
                <a:spcPts val="0"/>
              </a:spcAft>
              <a:buClr>
                <a:schemeClr val="dk1"/>
              </a:buClr>
              <a:buSzPts val="1800"/>
              <a:buChar char="•"/>
              <a:defRPr/>
            </a:lvl8pPr>
            <a:lvl9pPr marL="3600553" lvl="8" indent="-300046" algn="l">
              <a:lnSpc>
                <a:spcPct val="90000"/>
              </a:lnSpc>
              <a:spcBef>
                <a:spcPts val="438"/>
              </a:spcBef>
              <a:spcAft>
                <a:spcPts val="0"/>
              </a:spcAft>
              <a:buClr>
                <a:schemeClr val="dk1"/>
              </a:buClr>
              <a:buSzPts val="1800"/>
              <a:buChar char="•"/>
              <a:defRPr/>
            </a:lvl9pPr>
          </a:lstStyle>
          <a:p>
            <a:endParaRPr/>
          </a:p>
        </p:txBody>
      </p:sp>
      <p:sp>
        <p:nvSpPr>
          <p:cNvPr id="71" name="Google Shape;71;p2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618615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4"/>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4"/>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00061" lvl="0" indent="-300046" algn="l">
              <a:lnSpc>
                <a:spcPct val="90000"/>
              </a:lnSpc>
              <a:spcBef>
                <a:spcPts val="875"/>
              </a:spcBef>
              <a:spcAft>
                <a:spcPts val="0"/>
              </a:spcAft>
              <a:buClr>
                <a:schemeClr val="dk1"/>
              </a:buClr>
              <a:buSzPts val="1800"/>
              <a:buChar char="•"/>
              <a:defRPr/>
            </a:lvl1pPr>
            <a:lvl2pPr marL="800123" lvl="1" indent="-300046" algn="l">
              <a:lnSpc>
                <a:spcPct val="90000"/>
              </a:lnSpc>
              <a:spcBef>
                <a:spcPts val="438"/>
              </a:spcBef>
              <a:spcAft>
                <a:spcPts val="0"/>
              </a:spcAft>
              <a:buClr>
                <a:schemeClr val="dk1"/>
              </a:buClr>
              <a:buSzPts val="1800"/>
              <a:buChar char="•"/>
              <a:defRPr/>
            </a:lvl2pPr>
            <a:lvl3pPr marL="1200184" lvl="2" indent="-300046" algn="l">
              <a:lnSpc>
                <a:spcPct val="90000"/>
              </a:lnSpc>
              <a:spcBef>
                <a:spcPts val="438"/>
              </a:spcBef>
              <a:spcAft>
                <a:spcPts val="0"/>
              </a:spcAft>
              <a:buClr>
                <a:schemeClr val="dk1"/>
              </a:buClr>
              <a:buSzPts val="1800"/>
              <a:buChar char="•"/>
              <a:defRPr/>
            </a:lvl3pPr>
            <a:lvl4pPr marL="1600246" lvl="3" indent="-300046" algn="l">
              <a:lnSpc>
                <a:spcPct val="90000"/>
              </a:lnSpc>
              <a:spcBef>
                <a:spcPts val="438"/>
              </a:spcBef>
              <a:spcAft>
                <a:spcPts val="0"/>
              </a:spcAft>
              <a:buClr>
                <a:schemeClr val="dk1"/>
              </a:buClr>
              <a:buSzPts val="1800"/>
              <a:buChar char="•"/>
              <a:defRPr/>
            </a:lvl4pPr>
            <a:lvl5pPr marL="2000307" lvl="4" indent="-300046" algn="l">
              <a:lnSpc>
                <a:spcPct val="90000"/>
              </a:lnSpc>
              <a:spcBef>
                <a:spcPts val="438"/>
              </a:spcBef>
              <a:spcAft>
                <a:spcPts val="0"/>
              </a:spcAft>
              <a:buClr>
                <a:schemeClr val="dk1"/>
              </a:buClr>
              <a:buSzPts val="1800"/>
              <a:buChar char="•"/>
              <a:defRPr/>
            </a:lvl5pPr>
            <a:lvl6pPr marL="2400369" lvl="5" indent="-300046" algn="l">
              <a:lnSpc>
                <a:spcPct val="90000"/>
              </a:lnSpc>
              <a:spcBef>
                <a:spcPts val="438"/>
              </a:spcBef>
              <a:spcAft>
                <a:spcPts val="0"/>
              </a:spcAft>
              <a:buClr>
                <a:schemeClr val="dk1"/>
              </a:buClr>
              <a:buSzPts val="1800"/>
              <a:buChar char="•"/>
              <a:defRPr/>
            </a:lvl6pPr>
            <a:lvl7pPr marL="2800430" lvl="6" indent="-300046" algn="l">
              <a:lnSpc>
                <a:spcPct val="90000"/>
              </a:lnSpc>
              <a:spcBef>
                <a:spcPts val="438"/>
              </a:spcBef>
              <a:spcAft>
                <a:spcPts val="0"/>
              </a:spcAft>
              <a:buClr>
                <a:schemeClr val="dk1"/>
              </a:buClr>
              <a:buSzPts val="1800"/>
              <a:buChar char="•"/>
              <a:defRPr/>
            </a:lvl7pPr>
            <a:lvl8pPr marL="3200491" lvl="7" indent="-300046" algn="l">
              <a:lnSpc>
                <a:spcPct val="90000"/>
              </a:lnSpc>
              <a:spcBef>
                <a:spcPts val="438"/>
              </a:spcBef>
              <a:spcAft>
                <a:spcPts val="0"/>
              </a:spcAft>
              <a:buClr>
                <a:schemeClr val="dk1"/>
              </a:buClr>
              <a:buSzPts val="1800"/>
              <a:buChar char="•"/>
              <a:defRPr/>
            </a:lvl8pPr>
            <a:lvl9pPr marL="3600553" lvl="8" indent="-300046" algn="l">
              <a:lnSpc>
                <a:spcPct val="90000"/>
              </a:lnSpc>
              <a:spcBef>
                <a:spcPts val="438"/>
              </a:spcBef>
              <a:spcAft>
                <a:spcPts val="0"/>
              </a:spcAft>
              <a:buClr>
                <a:schemeClr val="dk1"/>
              </a:buClr>
              <a:buSzPts val="1800"/>
              <a:buChar char="•"/>
              <a:defRPr/>
            </a:lvl9pPr>
          </a:lstStyle>
          <a:p>
            <a:endParaRPr/>
          </a:p>
        </p:txBody>
      </p:sp>
      <p:sp>
        <p:nvSpPr>
          <p:cNvPr id="77" name="Google Shape;77;p2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9890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38200" y="1911096"/>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8923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with picture">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E3FD7E-C80A-4707-A8E9-4134DF91F3FF}"/>
              </a:ext>
            </a:extLst>
          </p:cNvPr>
          <p:cNvSpPr>
            <a:spLocks noGrp="1"/>
          </p:cNvSpPr>
          <p:nvPr>
            <p:ph type="pic" sz="quarter" idx="10"/>
          </p:nvPr>
        </p:nvSpPr>
        <p:spPr>
          <a:xfrm>
            <a:off x="0" y="1"/>
            <a:ext cx="12192000" cy="6858000"/>
          </a:xfrm>
        </p:spPr>
        <p:txBody>
          <a:bodyPr/>
          <a:lstStyle>
            <a:lvl1pPr>
              <a:buNone/>
              <a:defRPr>
                <a:solidFill>
                  <a:schemeClr val="bg1"/>
                </a:solidFill>
              </a:defRPr>
            </a:lvl1pPr>
          </a:lstStyle>
          <a:p>
            <a:r>
              <a:rPr lang="en-US"/>
              <a:t>Click icon to add picture</a:t>
            </a:r>
            <a:endParaRPr lang="en-US" dirty="0"/>
          </a:p>
        </p:txBody>
      </p:sp>
      <p:sp>
        <p:nvSpPr>
          <p:cNvPr id="10" name="Title 9">
            <a:extLst>
              <a:ext uri="{FF2B5EF4-FFF2-40B4-BE49-F238E27FC236}">
                <a16:creationId xmlns:a16="http://schemas.microsoft.com/office/drawing/2014/main" id="{10EC23F5-CD2E-4207-A4E6-73BDFF74D868}"/>
              </a:ext>
            </a:extLst>
          </p:cNvPr>
          <p:cNvSpPr>
            <a:spLocks noGrp="1"/>
          </p:cNvSpPr>
          <p:nvPr>
            <p:ph type="title"/>
          </p:nvPr>
        </p:nvSpPr>
        <p:spPr>
          <a:xfrm>
            <a:off x="3111500" y="370600"/>
            <a:ext cx="5923842" cy="5923842"/>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solidFill>
            <a:schemeClr val="bg1">
              <a:alpha val="95000"/>
            </a:schemeClr>
          </a:solidFill>
        </p:spPr>
        <p:txBody>
          <a:bodyPr wrap="square" lIns="457200" rIns="457200" bIns="2331720" anchor="b" anchorCtr="0">
            <a:noAutofit/>
          </a:bodyPr>
          <a:lstStyle>
            <a:lvl1pPr algn="ctr">
              <a:defRPr sz="4000">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3575304" y="4379976"/>
            <a:ext cx="5038344" cy="713232"/>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Footer Placeholder 11">
            <a:extLst>
              <a:ext uri="{FF2B5EF4-FFF2-40B4-BE49-F238E27FC236}">
                <a16:creationId xmlns:a16="http://schemas.microsoft.com/office/drawing/2014/main" id="{AD26FED4-1CE2-444B-A77E-EB3CB505AF19}"/>
              </a:ext>
            </a:extLst>
          </p:cNvPr>
          <p:cNvSpPr>
            <a:spLocks noGrp="1"/>
          </p:cNvSpPr>
          <p:nvPr>
            <p:ph type="ftr" sz="quarter" idx="12"/>
          </p:nvPr>
        </p:nvSpPr>
        <p:spPr/>
        <p:txBody>
          <a:bodyPr/>
          <a:lstStyle>
            <a:lvl1pPr>
              <a:defRPr>
                <a:solidFill>
                  <a:schemeClr val="bg1"/>
                </a:solidFill>
                <a:latin typeface="+mn-lt"/>
              </a:defRPr>
            </a:lvl1pPr>
          </a:lstStyle>
          <a:p>
            <a:pPr>
              <a:defRPr/>
            </a:pPr>
            <a:r>
              <a:rPr lang="en-US" dirty="0"/>
              <a:t>Presentation Title</a:t>
            </a:r>
          </a:p>
        </p:txBody>
      </p:sp>
      <p:sp>
        <p:nvSpPr>
          <p:cNvPr id="13" name="Slide Number Placeholder 12">
            <a:extLst>
              <a:ext uri="{FF2B5EF4-FFF2-40B4-BE49-F238E27FC236}">
                <a16:creationId xmlns:a16="http://schemas.microsoft.com/office/drawing/2014/main" id="{28FD25AA-10CC-48D8-9577-257871107B9A}"/>
              </a:ext>
            </a:extLst>
          </p:cNvPr>
          <p:cNvSpPr>
            <a:spLocks noGrp="1"/>
          </p:cNvSpPr>
          <p:nvPr>
            <p:ph type="sldNum" sz="quarter" idx="13"/>
          </p:nvPr>
        </p:nvSpPr>
        <p:spPr/>
        <p:txBody>
          <a:bodyPr/>
          <a:lstStyle>
            <a:lvl1pPr>
              <a:defRPr>
                <a:solidFill>
                  <a:schemeClr val="bg1"/>
                </a:solidFill>
                <a:latin typeface="+mn-lt"/>
              </a:defRPr>
            </a:lvl1pPr>
          </a:lstStyle>
          <a:p>
            <a:pPr>
              <a:defRPr/>
            </a:pPr>
            <a:fld id="{D76B855D-E9CC-4FF8-AD85-6CDC7B89A0DE}" type="slidenum">
              <a:rPr lang="en-US" smtClean="0"/>
              <a:pPr>
                <a:defRPr/>
              </a:pPr>
              <a:t>‹#›</a:t>
            </a:fld>
            <a:endParaRPr lang="en-US" dirty="0"/>
          </a:p>
        </p:txBody>
      </p:sp>
    </p:spTree>
    <p:extLst>
      <p:ext uri="{BB962C8B-B14F-4D97-AF65-F5344CB8AC3E}">
        <p14:creationId xmlns:p14="http://schemas.microsoft.com/office/powerpoint/2010/main" val="220328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906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lvl1pPr>
              <a:defRPr>
                <a:latin typeface="+mn-lt"/>
              </a:defRPr>
            </a:lvl1pPr>
          </a:lstStyle>
          <a:p>
            <a:pPr>
              <a:defRPr/>
            </a:pPr>
            <a:r>
              <a:rPr lang="en-US" dirty="0">
                <a:solidFill>
                  <a:prstClr val="black">
                    <a:tint val="75000"/>
                  </a:prstClr>
                </a:solidFill>
              </a:rPr>
              <a:t>Presentation Title</a:t>
            </a:r>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94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theme" Target="../theme/theme2.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pPr>
              <a:defRPr/>
            </a:pPr>
            <a:r>
              <a:rPr lang="en-US" dirty="0">
                <a:solidFill>
                  <a:prstClr val="black">
                    <a:tint val="75000"/>
                  </a:prstClr>
                </a:solidFill>
              </a:rPr>
              <a:t>9/3/20XX</a:t>
            </a:r>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pPr>
              <a:defRPr/>
            </a:pPr>
            <a:r>
              <a:rPr lang="en-US" dirty="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6766865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71" r:id="rId4"/>
    <p:sldLayoutId id="2147483770" r:id="rId5"/>
    <p:sldLayoutId id="2147483774" r:id="rId6"/>
    <p:sldLayoutId id="2147483783" r:id="rId7"/>
    <p:sldLayoutId id="2147483772" r:id="rId8"/>
    <p:sldLayoutId id="2147483773" r:id="rId9"/>
    <p:sldLayoutId id="2147483785" r:id="rId10"/>
    <p:sldLayoutId id="2147483786" r:id="rId11"/>
    <p:sldLayoutId id="2147483787" r:id="rId12"/>
    <p:sldLayoutId id="2147483775" r:id="rId13"/>
    <p:sldLayoutId id="2147483788" r:id="rId14"/>
    <p:sldLayoutId id="2147483776" r:id="rId15"/>
    <p:sldLayoutId id="2147483777" r:id="rId16"/>
    <p:sldLayoutId id="2147483834" r:id="rId1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8952" y="1216152"/>
            <a:ext cx="10671048" cy="76809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758952" y="2103120"/>
            <a:ext cx="1067104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21792" y="457200"/>
            <a:ext cx="3200400" cy="274320"/>
          </a:xfrm>
          <a:prstGeom prst="rect">
            <a:avLst/>
          </a:prstGeom>
        </p:spPr>
        <p:txBody>
          <a:bodyPr vert="horz" lIns="91440" tIns="45720" rIns="91440" bIns="45720" rtlCol="0" anchor="ctr"/>
          <a:lstStyle>
            <a:lvl1pPr algn="l">
              <a:defRPr sz="1200">
                <a:solidFill>
                  <a:schemeClr val="accent6"/>
                </a:solidFill>
                <a:latin typeface="Arial" panose="020B0604020202020204" pitchFamily="34" charset="0"/>
                <a:cs typeface="Arial" panose="020B060402020202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10945368" y="457200"/>
            <a:ext cx="987552" cy="274320"/>
          </a:xfrm>
          <a:prstGeom prst="rect">
            <a:avLst/>
          </a:prstGeom>
        </p:spPr>
        <p:txBody>
          <a:bodyPr vert="horz" lIns="91440" tIns="45720" rIns="91440" bIns="45720" rtlCol="0" anchor="ctr"/>
          <a:lstStyle>
            <a:lvl1pPr algn="ctr">
              <a:defRPr sz="1200">
                <a:solidFill>
                  <a:schemeClr val="accent6"/>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222417096"/>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Lst>
  <p:hf hdr="0" dt="0"/>
  <p:txStyles>
    <p:titleStyle>
      <a:lvl1pPr algn="ctr" defTabSz="914400" rtl="0" eaLnBrk="1" latinLnBrk="0" hangingPunct="1">
        <a:lnSpc>
          <a:spcPts val="4875"/>
        </a:lnSpc>
        <a:spcBef>
          <a:spcPct val="0"/>
        </a:spcBef>
        <a:buNone/>
        <a:defRPr sz="4400" b="1" kern="1200" cap="all" baseline="0">
          <a:solidFill>
            <a:schemeClr val="accent6"/>
          </a:solidFill>
          <a:latin typeface="+mj-lt"/>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43"/>
          <p:cNvSpPr txBox="1">
            <a:spLocks noGrp="1"/>
          </p:cNvSpPr>
          <p:nvPr>
            <p:ph type="title"/>
          </p:nvPr>
        </p:nvSpPr>
        <p:spPr>
          <a:xfrm>
            <a:off x="838201" y="365128"/>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1" name="Google Shape;91;p43"/>
          <p:cNvSpPr txBox="1">
            <a:spLocks noGrp="1"/>
          </p:cNvSpPr>
          <p:nvPr>
            <p:ph type="body" idx="1"/>
          </p:nvPr>
        </p:nvSpPr>
        <p:spPr>
          <a:xfrm>
            <a:off x="838201"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43"/>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43"/>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43"/>
          <p:cNvSpPr txBox="1">
            <a:spLocks noGrp="1"/>
          </p:cNvSpPr>
          <p:nvPr>
            <p:ph type="sldNum" idx="12"/>
          </p:nvPr>
        </p:nvSpPr>
        <p:spPr>
          <a:xfrm>
            <a:off x="8610601"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98405195"/>
      </p:ext>
    </p:extLst>
  </p:cSld>
  <p:clrMap bg1="lt1" tx1="dk1" bg2="dk2" tx2="lt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3"/>
          <p:cNvSpPr txBox="1">
            <a:spLocks noGrp="1"/>
          </p:cNvSpPr>
          <p:nvPr>
            <p:ph type="title"/>
          </p:nvPr>
        </p:nvSpPr>
        <p:spPr>
          <a:xfrm>
            <a:off x="838200" y="365128"/>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3"/>
          <p:cNvSpPr txBox="1">
            <a:spLocks noGrp="1"/>
          </p:cNvSpPr>
          <p:nvPr>
            <p:ph type="body" idx="1"/>
          </p:nvPr>
        </p:nvSpPr>
        <p:spPr>
          <a:xfrm>
            <a:off x="838200" y="1825626"/>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1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5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575"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575"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575"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575"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575"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575"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575"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575" b="0" i="0" u="none" strike="noStrike" cap="none">
                <a:solidFill>
                  <a:schemeClr val="dk1"/>
                </a:solidFill>
                <a:latin typeface="Arial"/>
                <a:ea typeface="Arial"/>
                <a:cs typeface="Arial"/>
                <a:sym typeface="Arial"/>
              </a:defRPr>
            </a:lvl9pPr>
          </a:lstStyle>
          <a:p>
            <a:endParaRPr/>
          </a:p>
        </p:txBody>
      </p:sp>
      <p:sp>
        <p:nvSpPr>
          <p:cNvPr id="9" name="Google Shape;9;p1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05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575"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575"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575"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575"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575"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575"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575"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575" b="0" i="0" u="none" strike="noStrike" cap="none">
                <a:solidFill>
                  <a:schemeClr val="dk1"/>
                </a:solidFill>
                <a:latin typeface="Arial"/>
                <a:ea typeface="Arial"/>
                <a:cs typeface="Arial"/>
                <a:sym typeface="Arial"/>
              </a:defRPr>
            </a:lvl9pPr>
          </a:lstStyle>
          <a:p>
            <a:endParaRPr/>
          </a:p>
        </p:txBody>
      </p:sp>
      <p:sp>
        <p:nvSpPr>
          <p:cNvPr id="10" name="Google Shape;10;p1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05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38502091"/>
      </p:ext>
    </p:extLst>
  </p:cSld>
  <p:clrMap bg1="lt1" tx1="dk1" bg2="dk2" tx2="lt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25"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2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2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2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2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2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2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2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2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2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25"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jamboard.google.com/d/1rmhrj38RBnkP-QDmmTUbE-2RozPHkfBfrwAdCru38v8/edit?usp=sharing" TargetMode="External"/><Relationship Id="rId2" Type="http://schemas.openxmlformats.org/officeDocument/2006/relationships/notesSlide" Target="../notesSlides/notesSlide2.xml"/><Relationship Id="rId1" Type="http://schemas.openxmlformats.org/officeDocument/2006/relationships/slideLayout" Target="../slideLayouts/slideLayout49.xml"/><Relationship Id="rId4"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60D9-9D47-C0BB-B2B4-4B6F2B36CFCC}"/>
              </a:ext>
            </a:extLst>
          </p:cNvPr>
          <p:cNvSpPr>
            <a:spLocks noGrp="1"/>
          </p:cNvSpPr>
          <p:nvPr>
            <p:ph type="ctrTitle"/>
          </p:nvPr>
        </p:nvSpPr>
        <p:spPr>
          <a:xfrm>
            <a:off x="2480962" y="74289"/>
            <a:ext cx="7230074" cy="1225296"/>
          </a:xfrm>
        </p:spPr>
        <p:txBody>
          <a:bodyPr/>
          <a:lstStyle/>
          <a:p>
            <a:r>
              <a:rPr lang="en-US" dirty="0">
                <a:solidFill>
                  <a:srgbClr val="0070C0"/>
                </a:solidFill>
              </a:rPr>
              <a:t>Principal Sessoms Report</a:t>
            </a:r>
            <a:br>
              <a:rPr lang="en-US" dirty="0">
                <a:solidFill>
                  <a:srgbClr val="0070C0"/>
                </a:solidFill>
              </a:rPr>
            </a:br>
            <a:endParaRPr lang="en-US" dirty="0">
              <a:solidFill>
                <a:srgbClr val="0070C0"/>
              </a:solidFill>
            </a:endParaRPr>
          </a:p>
        </p:txBody>
      </p:sp>
      <p:sp>
        <p:nvSpPr>
          <p:cNvPr id="3" name="Subtitle 2">
            <a:extLst>
              <a:ext uri="{FF2B5EF4-FFF2-40B4-BE49-F238E27FC236}">
                <a16:creationId xmlns:a16="http://schemas.microsoft.com/office/drawing/2014/main" id="{86C1060B-300F-3CE3-E5AA-D8E29791C960}"/>
              </a:ext>
            </a:extLst>
          </p:cNvPr>
          <p:cNvSpPr>
            <a:spLocks noGrp="1"/>
          </p:cNvSpPr>
          <p:nvPr>
            <p:ph type="subTitle" idx="1"/>
          </p:nvPr>
        </p:nvSpPr>
        <p:spPr>
          <a:xfrm>
            <a:off x="2858370" y="3910584"/>
            <a:ext cx="6666847" cy="670125"/>
          </a:xfrm>
        </p:spPr>
        <p:txBody>
          <a:bodyPr/>
          <a:lstStyle/>
          <a:p>
            <a:r>
              <a:rPr lang="en-US" sz="2800" dirty="0">
                <a:solidFill>
                  <a:srgbClr val="0070C0"/>
                </a:solidFill>
                <a:latin typeface="Arial Black" panose="020B0A04020102020204" pitchFamily="34" charset="0"/>
              </a:rPr>
              <a:t>Dunbar Elementary </a:t>
            </a:r>
          </a:p>
          <a:p>
            <a:r>
              <a:rPr lang="en-US" sz="2800" dirty="0">
                <a:solidFill>
                  <a:srgbClr val="0070C0"/>
                </a:solidFill>
                <a:latin typeface="Arial Black" panose="020B0A04020102020204" pitchFamily="34" charset="0"/>
              </a:rPr>
              <a:t>GO Team Meeting #2</a:t>
            </a:r>
          </a:p>
          <a:p>
            <a:r>
              <a:rPr lang="en-US" sz="2800" dirty="0">
                <a:solidFill>
                  <a:srgbClr val="0070C0"/>
                </a:solidFill>
                <a:latin typeface="Arial Black" panose="020B0A04020102020204" pitchFamily="34" charset="0"/>
              </a:rPr>
              <a:t>10/20/22</a:t>
            </a:r>
          </a:p>
        </p:txBody>
      </p:sp>
      <p:pic>
        <p:nvPicPr>
          <p:cNvPr id="5" name="Picture 4" descr="Diagram&#10;&#10;Description automatically generated">
            <a:extLst>
              <a:ext uri="{FF2B5EF4-FFF2-40B4-BE49-F238E27FC236}">
                <a16:creationId xmlns:a16="http://schemas.microsoft.com/office/drawing/2014/main" id="{4358741C-5029-0FAF-C3E7-05E1344B2C91}"/>
              </a:ext>
            </a:extLst>
          </p:cNvPr>
          <p:cNvPicPr>
            <a:picLocks noChangeAspect="1"/>
          </p:cNvPicPr>
          <p:nvPr/>
        </p:nvPicPr>
        <p:blipFill>
          <a:blip r:embed="rId2"/>
          <a:stretch>
            <a:fillRect/>
          </a:stretch>
        </p:blipFill>
        <p:spPr>
          <a:xfrm>
            <a:off x="4918347" y="1299585"/>
            <a:ext cx="2146300" cy="2341033"/>
          </a:xfrm>
          <a:prstGeom prst="rect">
            <a:avLst/>
          </a:prstGeom>
        </p:spPr>
      </p:pic>
      <p:sp>
        <p:nvSpPr>
          <p:cNvPr id="4" name="Subtitle 2">
            <a:extLst>
              <a:ext uri="{FF2B5EF4-FFF2-40B4-BE49-F238E27FC236}">
                <a16:creationId xmlns:a16="http://schemas.microsoft.com/office/drawing/2014/main" id="{930480F0-EC8F-675A-4BF7-6E8C5243915D}"/>
              </a:ext>
            </a:extLst>
          </p:cNvPr>
          <p:cNvSpPr txBox="1">
            <a:spLocks/>
          </p:cNvSpPr>
          <p:nvPr/>
        </p:nvSpPr>
        <p:spPr>
          <a:xfrm>
            <a:off x="1834742" y="5558415"/>
            <a:ext cx="8313510" cy="996696"/>
          </a:xfrm>
          <a:prstGeom prst="rect">
            <a:avLst/>
          </a:prstGeom>
        </p:spPr>
        <p:txBody>
          <a:bodyPr vert="horz" lIns="0" tIns="0" rIns="0" bIns="0" rtlCol="0">
            <a:noAutofit/>
          </a:bodyPr>
          <a:lstStyle>
            <a:lvl1pPr marL="0" indent="0" algn="ctr" defTabSz="914400" rtl="0" eaLnBrk="1" latinLnBrk="0" hangingPunct="1">
              <a:lnSpc>
                <a:spcPct val="100000"/>
              </a:lnSpc>
              <a:spcBef>
                <a:spcPts val="360"/>
              </a:spcBef>
              <a:buFont typeface="Arial" panose="020B0604020202020204" pitchFamily="34" charset="0"/>
              <a:buNone/>
              <a:defRPr sz="2400" kern="1200">
                <a:solidFill>
                  <a:schemeClr val="accent6"/>
                </a:solidFill>
                <a:latin typeface="+mn-lt"/>
                <a:ea typeface="+mn-ea"/>
                <a:cs typeface="+mn-cs"/>
              </a:defRPr>
            </a:lvl1pPr>
            <a:lvl2pPr marL="457200" indent="0" algn="ctr" defTabSz="914400" rtl="0" eaLnBrk="1" latinLnBrk="0" hangingPunct="1">
              <a:lnSpc>
                <a:spcPct val="100000"/>
              </a:lnSpc>
              <a:spcBef>
                <a:spcPts val="360"/>
              </a:spcBef>
              <a:buFont typeface="Arial" panose="020B0604020202020204" pitchFamily="34" charset="0"/>
              <a:buNone/>
              <a:defRPr sz="2000" kern="1200">
                <a:solidFill>
                  <a:schemeClr val="accent6"/>
                </a:solidFill>
                <a:latin typeface="+mn-lt"/>
                <a:ea typeface="+mn-ea"/>
                <a:cs typeface="+mn-cs"/>
              </a:defRPr>
            </a:lvl2pPr>
            <a:lvl3pPr marL="914400" indent="0" algn="ctr" defTabSz="914400" rtl="0" eaLnBrk="1" latinLnBrk="0" hangingPunct="1">
              <a:lnSpc>
                <a:spcPct val="100000"/>
              </a:lnSpc>
              <a:spcBef>
                <a:spcPts val="360"/>
              </a:spcBef>
              <a:buFont typeface="Arial" panose="020B0604020202020204" pitchFamily="34" charset="0"/>
              <a:buNone/>
              <a:defRPr sz="1800" kern="1200">
                <a:solidFill>
                  <a:schemeClr val="accent6"/>
                </a:solidFill>
                <a:latin typeface="+mn-lt"/>
                <a:ea typeface="+mn-ea"/>
                <a:cs typeface="+mn-cs"/>
              </a:defRPr>
            </a:lvl3pPr>
            <a:lvl4pPr marL="1371600" indent="0" algn="ctr" defTabSz="914400" rtl="0" eaLnBrk="1" latinLnBrk="0" hangingPunct="1">
              <a:lnSpc>
                <a:spcPct val="100000"/>
              </a:lnSpc>
              <a:spcBef>
                <a:spcPts val="360"/>
              </a:spcBef>
              <a:buFont typeface="Arial" panose="020B0604020202020204" pitchFamily="34" charset="0"/>
              <a:buNone/>
              <a:defRPr sz="1600" kern="1200">
                <a:solidFill>
                  <a:schemeClr val="accent6"/>
                </a:solidFill>
                <a:latin typeface="+mn-lt"/>
                <a:ea typeface="+mn-ea"/>
                <a:cs typeface="+mn-cs"/>
              </a:defRPr>
            </a:lvl4pPr>
            <a:lvl5pPr marL="1828800" indent="0" algn="ctr" defTabSz="914400" rtl="0" eaLnBrk="1" latinLnBrk="0" hangingPunct="1">
              <a:lnSpc>
                <a:spcPct val="100000"/>
              </a:lnSpc>
              <a:spcBef>
                <a:spcPts val="360"/>
              </a:spcBef>
              <a:buFont typeface="Arial" panose="020B0604020202020204" pitchFamily="34" charset="0"/>
              <a:buNone/>
              <a:defRPr sz="1600" kern="1200">
                <a:solidFill>
                  <a:schemeClr val="accent6"/>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400" dirty="0">
                <a:solidFill>
                  <a:srgbClr val="FFFFFF"/>
                </a:solidFill>
              </a:rPr>
              <a:t>Where we are – Where we’re going</a:t>
            </a:r>
            <a:endParaRPr lang="en-US" sz="4400" dirty="0"/>
          </a:p>
        </p:txBody>
      </p:sp>
    </p:spTree>
    <p:extLst>
      <p:ext uri="{BB962C8B-B14F-4D97-AF65-F5344CB8AC3E}">
        <p14:creationId xmlns:p14="http://schemas.microsoft.com/office/powerpoint/2010/main" val="2131568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EB8CC-E887-4C39-A032-E3471EDC043E}"/>
              </a:ext>
            </a:extLst>
          </p:cNvPr>
          <p:cNvSpPr>
            <a:spLocks noGrp="1"/>
          </p:cNvSpPr>
          <p:nvPr>
            <p:ph type="title"/>
          </p:nvPr>
        </p:nvSpPr>
        <p:spPr/>
        <p:txBody>
          <a:bodyPr/>
          <a:lstStyle/>
          <a:p>
            <a:r>
              <a:rPr lang="en-US" b="1">
                <a:solidFill>
                  <a:schemeClr val="tx2"/>
                </a:solidFill>
              </a:rPr>
              <a:t>Our Current</a:t>
            </a:r>
            <a:br>
              <a:rPr lang="en-US" b="1">
                <a:solidFill>
                  <a:schemeClr val="tx2"/>
                </a:solidFill>
              </a:rPr>
            </a:br>
            <a:r>
              <a:rPr lang="en-US" b="1">
                <a:solidFill>
                  <a:schemeClr val="tx2"/>
                </a:solidFill>
              </a:rPr>
              <a:t>Progress </a:t>
            </a:r>
            <a:r>
              <a:rPr lang="en-US" b="1" dirty="0">
                <a:solidFill>
                  <a:schemeClr val="tx2"/>
                </a:solidFill>
              </a:rPr>
              <a:t>Monitoring Measures </a:t>
            </a:r>
          </a:p>
        </p:txBody>
      </p:sp>
      <p:sp>
        <p:nvSpPr>
          <p:cNvPr id="3" name="Text Placeholder 2">
            <a:extLst>
              <a:ext uri="{FF2B5EF4-FFF2-40B4-BE49-F238E27FC236}">
                <a16:creationId xmlns:a16="http://schemas.microsoft.com/office/drawing/2014/main" id="{A4B28E79-36F1-4487-B6B6-7A33F5C3C0B2}"/>
              </a:ext>
            </a:extLst>
          </p:cNvPr>
          <p:cNvSpPr>
            <a:spLocks noGrp="1"/>
          </p:cNvSpPr>
          <p:nvPr>
            <p:ph type="body" idx="1"/>
          </p:nvPr>
        </p:nvSpPr>
        <p:spPr/>
        <p:txBody>
          <a:bodyPr/>
          <a:lstStyle/>
          <a:p>
            <a:r>
              <a:rPr lang="en-US" dirty="0">
                <a:solidFill>
                  <a:schemeClr val="accent2"/>
                </a:solidFill>
              </a:rPr>
              <a:t>Literacy</a:t>
            </a:r>
          </a:p>
        </p:txBody>
      </p:sp>
      <p:sp>
        <p:nvSpPr>
          <p:cNvPr id="4" name="Content Placeholder 3">
            <a:extLst>
              <a:ext uri="{FF2B5EF4-FFF2-40B4-BE49-F238E27FC236}">
                <a16:creationId xmlns:a16="http://schemas.microsoft.com/office/drawing/2014/main" id="{245DDB48-166A-4E16-B9DF-C5C6570A1BAD}"/>
              </a:ext>
            </a:extLst>
          </p:cNvPr>
          <p:cNvSpPr>
            <a:spLocks noGrp="1"/>
          </p:cNvSpPr>
          <p:nvPr>
            <p:ph sz="half" idx="2"/>
          </p:nvPr>
        </p:nvSpPr>
        <p:spPr/>
        <p:txBody>
          <a:bodyPr/>
          <a:lstStyle/>
          <a:p>
            <a:pPr lvl="0" algn="l">
              <a:lnSpc>
                <a:spcPct val="100000"/>
              </a:lnSpc>
              <a:spcBef>
                <a:spcPts val="0"/>
              </a:spcBef>
              <a:spcAft>
                <a:spcPts val="0"/>
              </a:spcAft>
              <a:buNone/>
            </a:pPr>
            <a:r>
              <a:rPr lang="en-US" sz="2000" b="0" i="0" u="none" strike="noStrike" cap="none" noProof="0" dirty="0">
                <a:latin typeface="Calibri"/>
              </a:rPr>
              <a:t>●Georgia Milestones</a:t>
            </a:r>
          </a:p>
          <a:p>
            <a:pPr lvl="0" algn="l">
              <a:lnSpc>
                <a:spcPct val="100000"/>
              </a:lnSpc>
              <a:spcBef>
                <a:spcPts val="0"/>
              </a:spcBef>
              <a:spcAft>
                <a:spcPts val="0"/>
              </a:spcAft>
              <a:buNone/>
            </a:pPr>
            <a:r>
              <a:rPr lang="en-US" sz="2000" b="0" i="0" u="none" strike="noStrike" cap="none" noProof="0" dirty="0">
                <a:latin typeface="Calibri"/>
              </a:rPr>
              <a:t>●NWEA/MAP Universal Screener (K-5)</a:t>
            </a:r>
            <a:endParaRPr lang="en-US" sz="2000" dirty="0"/>
          </a:p>
          <a:p>
            <a:pPr lvl="0" algn="l">
              <a:lnSpc>
                <a:spcPct val="100000"/>
              </a:lnSpc>
              <a:spcBef>
                <a:spcPts val="0"/>
              </a:spcBef>
              <a:spcAft>
                <a:spcPts val="0"/>
              </a:spcAft>
              <a:buNone/>
            </a:pPr>
            <a:r>
              <a:rPr lang="en-US" sz="2000" b="0" i="0" u="none" strike="noStrike" cap="none" noProof="0" dirty="0">
                <a:latin typeface="Calibri"/>
              </a:rPr>
              <a:t>●iRead (K-2)</a:t>
            </a:r>
            <a:endParaRPr lang="en-US" sz="2000" dirty="0"/>
          </a:p>
          <a:p>
            <a:pPr lvl="0" algn="l">
              <a:lnSpc>
                <a:spcPct val="100000"/>
              </a:lnSpc>
              <a:spcBef>
                <a:spcPts val="0"/>
              </a:spcBef>
              <a:spcAft>
                <a:spcPts val="0"/>
              </a:spcAft>
              <a:buNone/>
            </a:pPr>
            <a:r>
              <a:rPr lang="en-US" sz="2000" b="0" i="0" u="none" strike="noStrike" cap="none" noProof="0" dirty="0">
                <a:latin typeface="Calibri"/>
              </a:rPr>
              <a:t>●System 44/Read 180 (K-5)</a:t>
            </a:r>
            <a:endParaRPr lang="en-US" sz="2000" dirty="0"/>
          </a:p>
          <a:p>
            <a:pPr lvl="0" algn="l">
              <a:lnSpc>
                <a:spcPct val="100000"/>
              </a:lnSpc>
              <a:spcBef>
                <a:spcPts val="0"/>
              </a:spcBef>
              <a:spcAft>
                <a:spcPts val="0"/>
              </a:spcAft>
              <a:buNone/>
            </a:pPr>
            <a:r>
              <a:rPr lang="en-US" sz="2000" b="0" i="0" u="none" strike="noStrike" cap="none" noProof="0" dirty="0">
                <a:latin typeface="Calibri"/>
              </a:rPr>
              <a:t>●Write Score assessment Data (3-5)</a:t>
            </a:r>
            <a:endParaRPr lang="en-US" sz="2000" dirty="0"/>
          </a:p>
          <a:p>
            <a:pPr marL="0" indent="0">
              <a:buNone/>
            </a:pPr>
            <a:endParaRPr lang="en-US" dirty="0"/>
          </a:p>
        </p:txBody>
      </p:sp>
      <p:sp>
        <p:nvSpPr>
          <p:cNvPr id="5" name="Text Placeholder 4">
            <a:extLst>
              <a:ext uri="{FF2B5EF4-FFF2-40B4-BE49-F238E27FC236}">
                <a16:creationId xmlns:a16="http://schemas.microsoft.com/office/drawing/2014/main" id="{7A4C5B2A-12FB-43E3-8389-C0A5E65E6D91}"/>
              </a:ext>
            </a:extLst>
          </p:cNvPr>
          <p:cNvSpPr>
            <a:spLocks noGrp="1"/>
          </p:cNvSpPr>
          <p:nvPr>
            <p:ph type="body" sz="quarter" idx="3"/>
          </p:nvPr>
        </p:nvSpPr>
        <p:spPr/>
        <p:txBody>
          <a:bodyPr/>
          <a:lstStyle/>
          <a:p>
            <a:r>
              <a:rPr lang="en-US" dirty="0">
                <a:solidFill>
                  <a:schemeClr val="accent6"/>
                </a:solidFill>
              </a:rPr>
              <a:t>Numeracy</a:t>
            </a:r>
          </a:p>
        </p:txBody>
      </p:sp>
      <p:sp>
        <p:nvSpPr>
          <p:cNvPr id="6" name="Content Placeholder 5">
            <a:extLst>
              <a:ext uri="{FF2B5EF4-FFF2-40B4-BE49-F238E27FC236}">
                <a16:creationId xmlns:a16="http://schemas.microsoft.com/office/drawing/2014/main" id="{53C09F06-9236-4635-AFB4-5E7D384A6BAE}"/>
              </a:ext>
            </a:extLst>
          </p:cNvPr>
          <p:cNvSpPr>
            <a:spLocks noGrp="1"/>
          </p:cNvSpPr>
          <p:nvPr>
            <p:ph sz="quarter" idx="4"/>
          </p:nvPr>
        </p:nvSpPr>
        <p:spPr/>
        <p:txBody>
          <a:bodyPr/>
          <a:lstStyle/>
          <a:p>
            <a:pPr lvl="0" algn="l">
              <a:lnSpc>
                <a:spcPct val="100000"/>
              </a:lnSpc>
              <a:spcBef>
                <a:spcPts val="0"/>
              </a:spcBef>
              <a:spcAft>
                <a:spcPts val="0"/>
              </a:spcAft>
              <a:buNone/>
            </a:pPr>
            <a:r>
              <a:rPr lang="en-US" sz="2000" b="0" i="0" u="none" strike="noStrike" cap="none" noProof="0" dirty="0">
                <a:latin typeface="Calibri"/>
              </a:rPr>
              <a:t>●Georgia Milestones</a:t>
            </a:r>
          </a:p>
          <a:p>
            <a:pPr lvl="0" algn="l">
              <a:lnSpc>
                <a:spcPct val="100000"/>
              </a:lnSpc>
              <a:spcBef>
                <a:spcPts val="0"/>
              </a:spcBef>
              <a:spcAft>
                <a:spcPts val="0"/>
              </a:spcAft>
              <a:buNone/>
            </a:pPr>
            <a:r>
              <a:rPr lang="en-US" sz="2000" b="0" i="0" u="none" strike="noStrike" cap="none" noProof="0" dirty="0">
                <a:latin typeface="Calibri"/>
              </a:rPr>
              <a:t>●NWEA/MAP Universal Screener (K-5)</a:t>
            </a:r>
          </a:p>
          <a:p>
            <a:pPr lvl="0" algn="l">
              <a:lnSpc>
                <a:spcPct val="100000"/>
              </a:lnSpc>
              <a:spcBef>
                <a:spcPts val="0"/>
              </a:spcBef>
              <a:spcAft>
                <a:spcPts val="0"/>
              </a:spcAft>
              <a:buNone/>
            </a:pPr>
            <a:r>
              <a:rPr lang="en-US" sz="2000" b="0" i="0" u="none" strike="noStrike" cap="none" noProof="0" dirty="0">
                <a:latin typeface="Calibri"/>
              </a:rPr>
              <a:t>●</a:t>
            </a:r>
            <a:r>
              <a:rPr lang="en-US" dirty="0">
                <a:latin typeface="Calibri"/>
              </a:rPr>
              <a:t>Exact Path-Edmentum </a:t>
            </a:r>
            <a:r>
              <a:rPr lang="en-US" sz="2000" b="0" i="0" u="none" strike="noStrike" cap="none" noProof="0" dirty="0">
                <a:latin typeface="Calibri"/>
              </a:rPr>
              <a:t>Math</a:t>
            </a:r>
          </a:p>
          <a:p>
            <a:pPr marL="0" indent="0">
              <a:buNone/>
            </a:pPr>
            <a:endParaRPr lang="en-US" dirty="0"/>
          </a:p>
        </p:txBody>
      </p:sp>
      <p:sp>
        <p:nvSpPr>
          <p:cNvPr id="7" name="Text Placeholder 6">
            <a:extLst>
              <a:ext uri="{FF2B5EF4-FFF2-40B4-BE49-F238E27FC236}">
                <a16:creationId xmlns:a16="http://schemas.microsoft.com/office/drawing/2014/main" id="{016D0387-7057-4207-9037-65B55A7B211B}"/>
              </a:ext>
            </a:extLst>
          </p:cNvPr>
          <p:cNvSpPr>
            <a:spLocks noGrp="1"/>
          </p:cNvSpPr>
          <p:nvPr>
            <p:ph type="body" sz="quarter" idx="13"/>
          </p:nvPr>
        </p:nvSpPr>
        <p:spPr/>
        <p:txBody>
          <a:bodyPr/>
          <a:lstStyle/>
          <a:p>
            <a:r>
              <a:rPr lang="en-US" dirty="0">
                <a:solidFill>
                  <a:schemeClr val="accent3"/>
                </a:solidFill>
              </a:rPr>
              <a:t>Whole Child</a:t>
            </a:r>
          </a:p>
        </p:txBody>
      </p:sp>
      <p:sp>
        <p:nvSpPr>
          <p:cNvPr id="8" name="Content Placeholder 7">
            <a:extLst>
              <a:ext uri="{FF2B5EF4-FFF2-40B4-BE49-F238E27FC236}">
                <a16:creationId xmlns:a16="http://schemas.microsoft.com/office/drawing/2014/main" id="{EE1302F8-9FA6-4CC4-AD07-E8137FCC99A5}"/>
              </a:ext>
            </a:extLst>
          </p:cNvPr>
          <p:cNvSpPr>
            <a:spLocks noGrp="1"/>
          </p:cNvSpPr>
          <p:nvPr>
            <p:ph sz="quarter" idx="14"/>
          </p:nvPr>
        </p:nvSpPr>
        <p:spPr/>
        <p:txBody>
          <a:bodyPr/>
          <a:lstStyle/>
          <a:p>
            <a:pPr lvl="0" algn="l">
              <a:lnSpc>
                <a:spcPct val="100000"/>
              </a:lnSpc>
              <a:spcBef>
                <a:spcPts val="0"/>
              </a:spcBef>
              <a:spcAft>
                <a:spcPts val="0"/>
              </a:spcAft>
              <a:buNone/>
            </a:pPr>
            <a:r>
              <a:rPr lang="en-US" sz="2000" b="0" i="0" u="none" strike="noStrike" cap="none" noProof="0" dirty="0">
                <a:latin typeface="Calibri"/>
              </a:rPr>
              <a:t>●Behavioral Referrals (APS Graphs &amp; IC)</a:t>
            </a:r>
            <a:endParaRPr lang="en-US" sz="2000" dirty="0"/>
          </a:p>
          <a:p>
            <a:pPr lvl="0" algn="l">
              <a:lnSpc>
                <a:spcPct val="100000"/>
              </a:lnSpc>
              <a:spcBef>
                <a:spcPts val="0"/>
              </a:spcBef>
              <a:spcAft>
                <a:spcPts val="0"/>
              </a:spcAft>
              <a:buNone/>
            </a:pPr>
            <a:r>
              <a:rPr lang="en-US" sz="2000" b="0" i="0" u="none" strike="noStrike" cap="none" noProof="0" dirty="0">
                <a:latin typeface="Calibri"/>
              </a:rPr>
              <a:t>●Universal Behavioral Screener (BASC-3)</a:t>
            </a:r>
            <a:endParaRPr lang="en-US" sz="2000" dirty="0"/>
          </a:p>
          <a:p>
            <a:pPr lvl="0" algn="l">
              <a:lnSpc>
                <a:spcPct val="100000"/>
              </a:lnSpc>
              <a:spcBef>
                <a:spcPts val="0"/>
              </a:spcBef>
              <a:spcAft>
                <a:spcPts val="0"/>
              </a:spcAft>
              <a:buNone/>
            </a:pPr>
            <a:r>
              <a:rPr lang="en-US" sz="2000" b="0" i="0" u="none" strike="noStrike" cap="none" noProof="0" dirty="0">
                <a:latin typeface="Calibri"/>
              </a:rPr>
              <a:t>●Family Ties Referrals</a:t>
            </a:r>
            <a:endParaRPr lang="en-US" sz="2000" dirty="0"/>
          </a:p>
          <a:p>
            <a:pPr marL="0" indent="0">
              <a:buNone/>
            </a:pPr>
            <a:endParaRPr lang="en-US" dirty="0"/>
          </a:p>
        </p:txBody>
      </p:sp>
      <p:sp>
        <p:nvSpPr>
          <p:cNvPr id="11" name="Slide Number Placeholder 10">
            <a:extLst>
              <a:ext uri="{FF2B5EF4-FFF2-40B4-BE49-F238E27FC236}">
                <a16:creationId xmlns:a16="http://schemas.microsoft.com/office/drawing/2014/main" id="{68ED6379-8C31-4483-A809-D0E84782F0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343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C037F-9B04-45A9-8AE6-A8517884947F}"/>
              </a:ext>
            </a:extLst>
          </p:cNvPr>
          <p:cNvSpPr>
            <a:spLocks noGrp="1"/>
          </p:cNvSpPr>
          <p:nvPr>
            <p:ph type="title"/>
          </p:nvPr>
        </p:nvSpPr>
        <p:spPr/>
        <p:txBody>
          <a:bodyPr/>
          <a:lstStyle/>
          <a:p>
            <a:r>
              <a:rPr lang="en-US" dirty="0">
                <a:solidFill>
                  <a:srgbClr val="FFFFFF"/>
                </a:solidFill>
              </a:rPr>
              <a:t>NWEA/MAP Data</a:t>
            </a:r>
            <a:endParaRPr lang="en-US" dirty="0"/>
          </a:p>
        </p:txBody>
      </p:sp>
      <p:sp>
        <p:nvSpPr>
          <p:cNvPr id="3" name="Text Placeholder 2">
            <a:extLst>
              <a:ext uri="{FF2B5EF4-FFF2-40B4-BE49-F238E27FC236}">
                <a16:creationId xmlns:a16="http://schemas.microsoft.com/office/drawing/2014/main" id="{9F49FB76-25BA-4481-B88D-DCB748E1662E}"/>
              </a:ext>
            </a:extLst>
          </p:cNvPr>
          <p:cNvSpPr>
            <a:spLocks noGrp="1"/>
          </p:cNvSpPr>
          <p:nvPr>
            <p:ph type="body" idx="1"/>
          </p:nvPr>
        </p:nvSpPr>
        <p:spPr/>
        <p:txBody>
          <a:bodyPr/>
          <a:lstStyle/>
          <a:p>
            <a:r>
              <a:rPr lang="en-US" dirty="0">
                <a:solidFill>
                  <a:srgbClr val="FFFFFF"/>
                </a:solidFill>
              </a:rPr>
              <a:t>Fall Administration</a:t>
            </a:r>
          </a:p>
          <a:p>
            <a:endParaRPr lang="en-US" dirty="0"/>
          </a:p>
        </p:txBody>
      </p:sp>
    </p:spTree>
    <p:extLst>
      <p:ext uri="{BB962C8B-B14F-4D97-AF65-F5344CB8AC3E}">
        <p14:creationId xmlns:p14="http://schemas.microsoft.com/office/powerpoint/2010/main" val="244830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AECF22D2-2B16-C40D-AA90-609B5CD08B3D}"/>
              </a:ext>
            </a:extLst>
          </p:cNvPr>
          <p:cNvSpPr>
            <a:spLocks noGrp="1"/>
          </p:cNvSpPr>
          <p:nvPr>
            <p:ph type="sldNum" sz="quarter" idx="12"/>
          </p:nvPr>
        </p:nvSpPr>
        <p:spPr/>
        <p:txBody>
          <a:bodyPr/>
          <a:lstStyle/>
          <a:p>
            <a:fld id="{48F63A3B-78C7-47BE-AE5E-E10140E04643}" type="slidenum">
              <a:rPr lang="en-US" smtClean="0"/>
              <a:t>12</a:t>
            </a:fld>
            <a:endParaRPr lang="en-US" dirty="0"/>
          </a:p>
        </p:txBody>
      </p:sp>
      <p:sp>
        <p:nvSpPr>
          <p:cNvPr id="7" name="Title 1">
            <a:extLst>
              <a:ext uri="{FF2B5EF4-FFF2-40B4-BE49-F238E27FC236}">
                <a16:creationId xmlns:a16="http://schemas.microsoft.com/office/drawing/2014/main" id="{334AB01C-508F-1CD2-AE72-376C07D912DC}"/>
              </a:ext>
            </a:extLst>
          </p:cNvPr>
          <p:cNvSpPr txBox="1">
            <a:spLocks/>
          </p:cNvSpPr>
          <p:nvPr/>
        </p:nvSpPr>
        <p:spPr>
          <a:xfrm>
            <a:off x="539496" y="445770"/>
            <a:ext cx="10671048" cy="768096"/>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4400" b="1" kern="1200" cap="all" baseline="0">
                <a:solidFill>
                  <a:schemeClr val="accent6"/>
                </a:solidFill>
                <a:latin typeface="+mj-lt"/>
                <a:ea typeface="+mj-ea"/>
                <a:cs typeface="+mj-cs"/>
              </a:defRPr>
            </a:lvl1pPr>
          </a:lstStyle>
          <a:p>
            <a:r>
              <a:rPr lang="en-US" dirty="0">
                <a:latin typeface="Arial Black" panose="020B0604020202020204" pitchFamily="34" charset="0"/>
                <a:cs typeface="Arial Black" panose="020B0604020202020204" pitchFamily="34" charset="0"/>
              </a:rPr>
              <a:t>GMAS 2019 &amp; 2022 Results</a:t>
            </a:r>
          </a:p>
        </p:txBody>
      </p:sp>
      <p:pic>
        <p:nvPicPr>
          <p:cNvPr id="6" name="Picture 5">
            <a:extLst>
              <a:ext uri="{FF2B5EF4-FFF2-40B4-BE49-F238E27FC236}">
                <a16:creationId xmlns:a16="http://schemas.microsoft.com/office/drawing/2014/main" id="{880B1143-6A74-B200-5F68-6D2CB3EBB74D}"/>
              </a:ext>
            </a:extLst>
          </p:cNvPr>
          <p:cNvPicPr>
            <a:picLocks noChangeAspect="1"/>
          </p:cNvPicPr>
          <p:nvPr/>
        </p:nvPicPr>
        <p:blipFill rotWithShape="1">
          <a:blip r:embed="rId2"/>
          <a:srcRect r="14357"/>
          <a:stretch/>
        </p:blipFill>
        <p:spPr>
          <a:xfrm>
            <a:off x="768967" y="1152906"/>
            <a:ext cx="10441577" cy="5484853"/>
          </a:xfrm>
          <a:prstGeom prst="rect">
            <a:avLst/>
          </a:prstGeom>
        </p:spPr>
      </p:pic>
    </p:spTree>
    <p:extLst>
      <p:ext uri="{BB962C8B-B14F-4D97-AF65-F5344CB8AC3E}">
        <p14:creationId xmlns:p14="http://schemas.microsoft.com/office/powerpoint/2010/main" val="1427436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AECF22D2-2B16-C40D-AA90-609B5CD08B3D}"/>
              </a:ext>
            </a:extLst>
          </p:cNvPr>
          <p:cNvSpPr>
            <a:spLocks noGrp="1"/>
          </p:cNvSpPr>
          <p:nvPr>
            <p:ph type="sldNum" sz="quarter" idx="12"/>
          </p:nvPr>
        </p:nvSpPr>
        <p:spPr/>
        <p:txBody>
          <a:bodyPr/>
          <a:lstStyle/>
          <a:p>
            <a:fld id="{48F63A3B-78C7-47BE-AE5E-E10140E04643}" type="slidenum">
              <a:rPr lang="en-US" smtClean="0"/>
              <a:t>13</a:t>
            </a:fld>
            <a:endParaRPr lang="en-US" dirty="0"/>
          </a:p>
        </p:txBody>
      </p:sp>
      <p:sp>
        <p:nvSpPr>
          <p:cNvPr id="7" name="Title 1">
            <a:extLst>
              <a:ext uri="{FF2B5EF4-FFF2-40B4-BE49-F238E27FC236}">
                <a16:creationId xmlns:a16="http://schemas.microsoft.com/office/drawing/2014/main" id="{334AB01C-508F-1CD2-AE72-376C07D912DC}"/>
              </a:ext>
            </a:extLst>
          </p:cNvPr>
          <p:cNvSpPr txBox="1">
            <a:spLocks/>
          </p:cNvSpPr>
          <p:nvPr/>
        </p:nvSpPr>
        <p:spPr>
          <a:xfrm>
            <a:off x="539496" y="445770"/>
            <a:ext cx="10671048" cy="768096"/>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4400" b="1" kern="1200" cap="all" baseline="0">
                <a:solidFill>
                  <a:schemeClr val="accent6"/>
                </a:solidFill>
                <a:latin typeface="+mj-lt"/>
                <a:ea typeface="+mj-ea"/>
                <a:cs typeface="+mj-cs"/>
              </a:defRPr>
            </a:lvl1pPr>
          </a:lstStyle>
          <a:p>
            <a:r>
              <a:rPr lang="en-US">
                <a:latin typeface="Arial Black" panose="020B0604020202020204" pitchFamily="34" charset="0"/>
                <a:cs typeface="Arial Black" panose="020B0604020202020204" pitchFamily="34" charset="0"/>
              </a:rPr>
              <a:t>GMAS Results</a:t>
            </a:r>
            <a:endParaRPr lang="en-US" dirty="0">
              <a:latin typeface="Arial Black" panose="020B0604020202020204" pitchFamily="34" charset="0"/>
              <a:cs typeface="Arial Black" panose="020B0604020202020204" pitchFamily="34" charset="0"/>
            </a:endParaRPr>
          </a:p>
        </p:txBody>
      </p:sp>
      <p:pic>
        <p:nvPicPr>
          <p:cNvPr id="10" name="Picture 9">
            <a:extLst>
              <a:ext uri="{FF2B5EF4-FFF2-40B4-BE49-F238E27FC236}">
                <a16:creationId xmlns:a16="http://schemas.microsoft.com/office/drawing/2014/main" id="{5EDDB762-FA68-B458-69AB-0CC2A9E8E111}"/>
              </a:ext>
            </a:extLst>
          </p:cNvPr>
          <p:cNvPicPr>
            <a:picLocks noChangeAspect="1"/>
          </p:cNvPicPr>
          <p:nvPr/>
        </p:nvPicPr>
        <p:blipFill>
          <a:blip r:embed="rId2"/>
          <a:stretch>
            <a:fillRect/>
          </a:stretch>
        </p:blipFill>
        <p:spPr>
          <a:xfrm>
            <a:off x="280416" y="186435"/>
            <a:ext cx="11652504" cy="6485129"/>
          </a:xfrm>
          <a:prstGeom prst="rect">
            <a:avLst/>
          </a:prstGeom>
        </p:spPr>
      </p:pic>
    </p:spTree>
    <p:extLst>
      <p:ext uri="{BB962C8B-B14F-4D97-AF65-F5344CB8AC3E}">
        <p14:creationId xmlns:p14="http://schemas.microsoft.com/office/powerpoint/2010/main" val="828644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AECF22D2-2B16-C40D-AA90-609B5CD08B3D}"/>
              </a:ext>
            </a:extLst>
          </p:cNvPr>
          <p:cNvSpPr>
            <a:spLocks noGrp="1"/>
          </p:cNvSpPr>
          <p:nvPr>
            <p:ph type="sldNum" sz="quarter" idx="12"/>
          </p:nvPr>
        </p:nvSpPr>
        <p:spPr/>
        <p:txBody>
          <a:bodyPr/>
          <a:lstStyle/>
          <a:p>
            <a:fld id="{48F63A3B-78C7-47BE-AE5E-E10140E04643}" type="slidenum">
              <a:rPr lang="en-US" smtClean="0"/>
              <a:t>14</a:t>
            </a:fld>
            <a:endParaRPr lang="en-US" dirty="0"/>
          </a:p>
        </p:txBody>
      </p:sp>
      <p:sp>
        <p:nvSpPr>
          <p:cNvPr id="7" name="Title 1">
            <a:extLst>
              <a:ext uri="{FF2B5EF4-FFF2-40B4-BE49-F238E27FC236}">
                <a16:creationId xmlns:a16="http://schemas.microsoft.com/office/drawing/2014/main" id="{334AB01C-508F-1CD2-AE72-376C07D912DC}"/>
              </a:ext>
            </a:extLst>
          </p:cNvPr>
          <p:cNvSpPr txBox="1">
            <a:spLocks/>
          </p:cNvSpPr>
          <p:nvPr/>
        </p:nvSpPr>
        <p:spPr>
          <a:xfrm>
            <a:off x="539496" y="445770"/>
            <a:ext cx="10671048" cy="768096"/>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4400" b="1" kern="1200" cap="all" baseline="0">
                <a:solidFill>
                  <a:schemeClr val="accent6"/>
                </a:solidFill>
                <a:latin typeface="+mj-lt"/>
                <a:ea typeface="+mj-ea"/>
                <a:cs typeface="+mj-cs"/>
              </a:defRPr>
            </a:lvl1pPr>
          </a:lstStyle>
          <a:p>
            <a:r>
              <a:rPr lang="en-US">
                <a:latin typeface="Arial Black" panose="020B0604020202020204" pitchFamily="34" charset="0"/>
                <a:cs typeface="Arial Black" panose="020B0604020202020204" pitchFamily="34" charset="0"/>
              </a:rPr>
              <a:t>GMAS Results</a:t>
            </a:r>
            <a:endParaRPr lang="en-US" dirty="0">
              <a:latin typeface="Arial Black" panose="020B0604020202020204" pitchFamily="34" charset="0"/>
              <a:cs typeface="Arial Black" panose="020B0604020202020204" pitchFamily="34" charset="0"/>
            </a:endParaRPr>
          </a:p>
        </p:txBody>
      </p:sp>
      <p:pic>
        <p:nvPicPr>
          <p:cNvPr id="3" name="Picture 2">
            <a:extLst>
              <a:ext uri="{FF2B5EF4-FFF2-40B4-BE49-F238E27FC236}">
                <a16:creationId xmlns:a16="http://schemas.microsoft.com/office/drawing/2014/main" id="{DD1C7E8E-5D9F-DF78-D54B-CB662F0CD803}"/>
              </a:ext>
            </a:extLst>
          </p:cNvPr>
          <p:cNvPicPr>
            <a:picLocks noChangeAspect="1"/>
          </p:cNvPicPr>
          <p:nvPr/>
        </p:nvPicPr>
        <p:blipFill>
          <a:blip r:embed="rId2"/>
          <a:stretch>
            <a:fillRect/>
          </a:stretch>
        </p:blipFill>
        <p:spPr>
          <a:xfrm>
            <a:off x="259080" y="248327"/>
            <a:ext cx="11512731" cy="6361346"/>
          </a:xfrm>
          <a:prstGeom prst="rect">
            <a:avLst/>
          </a:prstGeom>
        </p:spPr>
      </p:pic>
    </p:spTree>
    <p:extLst>
      <p:ext uri="{BB962C8B-B14F-4D97-AF65-F5344CB8AC3E}">
        <p14:creationId xmlns:p14="http://schemas.microsoft.com/office/powerpoint/2010/main" val="920429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ED4D0A8-2F2C-AF40-485C-D6C05F3ED861}"/>
              </a:ext>
            </a:extLst>
          </p:cNvPr>
          <p:cNvSpPr>
            <a:spLocks noGrp="1"/>
          </p:cNvSpPr>
          <p:nvPr>
            <p:ph type="title"/>
          </p:nvPr>
        </p:nvSpPr>
        <p:spPr>
          <a:xfrm>
            <a:off x="838200" y="365125"/>
            <a:ext cx="5393361" cy="1325563"/>
          </a:xfrm>
        </p:spPr>
        <p:txBody>
          <a:bodyPr vert="horz" lIns="91440" tIns="45720" rIns="91440" bIns="45720" rtlCol="0" anchor="ctr">
            <a:normAutofit/>
          </a:bodyPr>
          <a:lstStyle/>
          <a:p>
            <a:pPr algn="l"/>
            <a:r>
              <a:rPr lang="en-US" b="1" kern="1200" dirty="0">
                <a:solidFill>
                  <a:schemeClr val="tx2"/>
                </a:solidFill>
                <a:latin typeface="+mj-lt"/>
                <a:ea typeface="+mj-ea"/>
                <a:cs typeface="+mj-cs"/>
              </a:rPr>
              <a:t>GO Team Discussion:</a:t>
            </a:r>
            <a:br>
              <a:rPr lang="en-US" b="1" kern="1200" dirty="0">
                <a:solidFill>
                  <a:schemeClr val="tx2"/>
                </a:solidFill>
                <a:latin typeface="+mj-lt"/>
                <a:ea typeface="+mj-ea"/>
                <a:cs typeface="+mj-cs"/>
              </a:rPr>
            </a:br>
            <a:r>
              <a:rPr lang="en-US" b="1" kern="1200" dirty="0">
                <a:solidFill>
                  <a:schemeClr val="tx2"/>
                </a:solidFill>
                <a:latin typeface="+mj-lt"/>
                <a:ea typeface="+mj-ea"/>
                <a:cs typeface="+mj-cs"/>
              </a:rPr>
              <a:t>Data Protocol</a:t>
            </a:r>
          </a:p>
        </p:txBody>
      </p:sp>
      <p:sp>
        <p:nvSpPr>
          <p:cNvPr id="23" name="Freeform: Shape 22">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9585A6FB-F62F-79F4-E009-DA0A8357F84B}"/>
              </a:ext>
            </a:extLst>
          </p:cNvPr>
          <p:cNvSpPr txBox="1"/>
          <p:nvPr/>
        </p:nvSpPr>
        <p:spPr>
          <a:xfrm>
            <a:off x="832725" y="2055813"/>
            <a:ext cx="5393361" cy="4351338"/>
          </a:xfrm>
          <a:prstGeom prst="rect">
            <a:avLst/>
          </a:prstGeom>
        </p:spPr>
        <p:txBody>
          <a:bodyPr vert="horz" lIns="91440" tIns="45720" rIns="91440" bIns="45720" rtlCol="0">
            <a:normAutofit/>
          </a:bodyPr>
          <a:lstStyle/>
          <a:p>
            <a:pPr marL="285750" indent="-228600">
              <a:lnSpc>
                <a:spcPct val="90000"/>
              </a:lnSpc>
              <a:spcAft>
                <a:spcPts val="1200"/>
              </a:spcAft>
              <a:buFont typeface="Arial" panose="020B0604020202020204" pitchFamily="34" charset="0"/>
              <a:buChar char="•"/>
            </a:pPr>
            <a:r>
              <a:rPr lang="en-US" sz="3200" dirty="0"/>
              <a:t>What do you notice?</a:t>
            </a:r>
          </a:p>
          <a:p>
            <a:pPr marL="285750" indent="-228600">
              <a:lnSpc>
                <a:spcPct val="90000"/>
              </a:lnSpc>
              <a:spcAft>
                <a:spcPts val="1200"/>
              </a:spcAft>
              <a:buFont typeface="Arial" panose="020B0604020202020204" pitchFamily="34" charset="0"/>
              <a:buChar char="•"/>
            </a:pPr>
            <a:endParaRPr lang="en-US" sz="3200" dirty="0"/>
          </a:p>
          <a:p>
            <a:pPr marL="285750" indent="-228600">
              <a:lnSpc>
                <a:spcPct val="90000"/>
              </a:lnSpc>
              <a:spcAft>
                <a:spcPts val="1200"/>
              </a:spcAft>
              <a:buFont typeface="Arial" panose="020B0604020202020204" pitchFamily="34" charset="0"/>
              <a:buChar char="•"/>
            </a:pPr>
            <a:r>
              <a:rPr lang="en-US" sz="3200" dirty="0"/>
              <a:t>What are your wonderings?</a:t>
            </a:r>
          </a:p>
          <a:p>
            <a:pPr marL="285750" indent="-228600">
              <a:lnSpc>
                <a:spcPct val="90000"/>
              </a:lnSpc>
              <a:spcAft>
                <a:spcPts val="1200"/>
              </a:spcAft>
              <a:buFont typeface="Arial" panose="020B0604020202020204" pitchFamily="34" charset="0"/>
              <a:buChar char="•"/>
            </a:pPr>
            <a:endParaRPr lang="en-US" sz="3200" dirty="0"/>
          </a:p>
          <a:p>
            <a:pPr marL="285750" indent="-228600">
              <a:lnSpc>
                <a:spcPct val="90000"/>
              </a:lnSpc>
              <a:spcAft>
                <a:spcPts val="1200"/>
              </a:spcAft>
              <a:buFont typeface="Arial" panose="020B0604020202020204" pitchFamily="34" charset="0"/>
              <a:buChar char="•"/>
            </a:pPr>
            <a:r>
              <a:rPr lang="en-US" sz="3200" dirty="0"/>
              <a:t>What additional questions do you have?</a:t>
            </a:r>
          </a:p>
        </p:txBody>
      </p:sp>
      <p:sp>
        <p:nvSpPr>
          <p:cNvPr id="25" name="Oval 24">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Graphic 17" descr="Help">
            <a:extLst>
              <a:ext uri="{FF2B5EF4-FFF2-40B4-BE49-F238E27FC236}">
                <a16:creationId xmlns:a16="http://schemas.microsoft.com/office/drawing/2014/main" id="{5B457E29-B861-6ECC-8A79-005C8E083B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27" name="Freeform: Shape 26">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9" name="Straight Connector 28">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1" name="Freeform: Shape 30">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36B97A2-21DB-29BD-BDA2-E4CE7A191651}"/>
              </a:ext>
            </a:extLst>
          </p:cNvPr>
          <p:cNvSpPr>
            <a:spLocks noGrp="1"/>
          </p:cNvSpPr>
          <p:nvPr>
            <p:ph type="sldNum" sz="quarter" idx="12"/>
          </p:nvPr>
        </p:nvSpPr>
        <p:spPr>
          <a:xfrm>
            <a:off x="10030244" y="6356350"/>
            <a:ext cx="1323555" cy="365125"/>
          </a:xfrm>
        </p:spPr>
        <p:txBody>
          <a:bodyPr vert="horz" lIns="91440" tIns="45720" rIns="91440" bIns="45720" rtlCol="0" anchor="ctr">
            <a:normAutofit/>
          </a:bodyPr>
          <a:lstStyle/>
          <a:p>
            <a:pPr>
              <a:spcAft>
                <a:spcPts val="600"/>
              </a:spcAft>
              <a:defRPr/>
            </a:pPr>
            <a:fld id="{D76B855D-E9CC-4FF8-AD85-6CDC7B89A0DE}" type="slidenum">
              <a:rPr lang="en-US" smtClean="0">
                <a:solidFill>
                  <a:prstClr val="black">
                    <a:tint val="75000"/>
                  </a:prstClr>
                </a:solidFill>
              </a:rPr>
              <a:pPr>
                <a:spcAft>
                  <a:spcPts val="600"/>
                </a:spcAft>
                <a:defRPr/>
              </a:pPr>
              <a:t>15</a:t>
            </a:fld>
            <a:endParaRPr lang="en-US">
              <a:solidFill>
                <a:prstClr val="black">
                  <a:tint val="75000"/>
                </a:prstClr>
              </a:solidFill>
            </a:endParaRPr>
          </a:p>
        </p:txBody>
      </p:sp>
      <p:sp>
        <p:nvSpPr>
          <p:cNvPr id="35" name="Freeform: Shape 34">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991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Placeholder 5" descr="boy playing in playground in front of apartment building&#10;">
            <a:extLst>
              <a:ext uri="{FF2B5EF4-FFF2-40B4-BE49-F238E27FC236}">
                <a16:creationId xmlns:a16="http://schemas.microsoft.com/office/drawing/2014/main" id="{5F329689-9BAF-4AE6-BA67-6C34B1AEE853}"/>
              </a:ext>
            </a:extLst>
          </p:cNvPr>
          <p:cNvPicPr>
            <a:picLocks noGrp="1" noChangeAspect="1"/>
          </p:cNvPicPr>
          <p:nvPr>
            <p:ph type="pic" sz="quarter" idx="10"/>
          </p:nvPr>
        </p:nvPicPr>
        <p:blipFill rotWithShape="1">
          <a:blip r:embed="rId2"/>
          <a:srcRect/>
          <a:stretch/>
        </p:blipFill>
        <p:spPr/>
      </p:pic>
      <p:sp>
        <p:nvSpPr>
          <p:cNvPr id="8" name="Title 7">
            <a:extLst>
              <a:ext uri="{FF2B5EF4-FFF2-40B4-BE49-F238E27FC236}">
                <a16:creationId xmlns:a16="http://schemas.microsoft.com/office/drawing/2014/main" id="{4E808D1D-FE92-499E-982B-315DCF987C64}"/>
              </a:ext>
            </a:extLst>
          </p:cNvPr>
          <p:cNvSpPr>
            <a:spLocks noGrp="1"/>
          </p:cNvSpPr>
          <p:nvPr>
            <p:ph type="title"/>
          </p:nvPr>
        </p:nvSpPr>
        <p:spPr/>
        <p:txBody>
          <a:bodyPr/>
          <a:lstStyle/>
          <a:p>
            <a:r>
              <a:rPr lang="en-US" sz="3200" dirty="0"/>
              <a:t>Strategic planning will help you fully uncover your available options, set priorities for them, and define the methods to achieve them.</a:t>
            </a:r>
          </a:p>
        </p:txBody>
      </p:sp>
      <p:sp>
        <p:nvSpPr>
          <p:cNvPr id="9" name="Text Placeholder 8">
            <a:extLst>
              <a:ext uri="{FF2B5EF4-FFF2-40B4-BE49-F238E27FC236}">
                <a16:creationId xmlns:a16="http://schemas.microsoft.com/office/drawing/2014/main" id="{23EE02E7-DD32-447E-A951-9BFA2CED01F5}"/>
              </a:ext>
            </a:extLst>
          </p:cNvPr>
          <p:cNvSpPr>
            <a:spLocks noGrp="1"/>
          </p:cNvSpPr>
          <p:nvPr>
            <p:ph type="body" idx="1"/>
          </p:nvPr>
        </p:nvSpPr>
        <p:spPr/>
        <p:txBody>
          <a:bodyPr/>
          <a:lstStyle/>
          <a:p>
            <a:r>
              <a:rPr lang="en-US" dirty="0"/>
              <a:t>Robert J. </a:t>
            </a:r>
            <a:r>
              <a:rPr lang="en-US" dirty="0" err="1"/>
              <a:t>Mckain</a:t>
            </a:r>
            <a:endParaRPr lang="en-US" dirty="0"/>
          </a:p>
          <a:p>
            <a:endParaRPr lang="en-US" dirty="0"/>
          </a:p>
        </p:txBody>
      </p:sp>
      <p:sp>
        <p:nvSpPr>
          <p:cNvPr id="14" name="Arc 13">
            <a:extLst>
              <a:ext uri="{FF2B5EF4-FFF2-40B4-BE49-F238E27FC236}">
                <a16:creationId xmlns:a16="http://schemas.microsoft.com/office/drawing/2014/main" id="{FE1CEAEF-A1EC-4CA7-BEC1-407418518AC8}"/>
              </a:ext>
              <a:ext uri="{C183D7F6-B498-43B3-948B-1728B52AA6E4}">
                <adec:decorative xmlns:adec="http://schemas.microsoft.com/office/drawing/2017/decorative" val="1"/>
              </a:ext>
            </a:extLst>
          </p:cNvPr>
          <p:cNvSpPr/>
          <p:nvPr/>
        </p:nvSpPr>
        <p:spPr>
          <a:xfrm rot="9366740" flipV="1">
            <a:off x="2607299" y="8363"/>
            <a:ext cx="6816262" cy="6816262"/>
          </a:xfrm>
          <a:prstGeom prst="arc">
            <a:avLst>
              <a:gd name="adj1" fmla="val 16200000"/>
              <a:gd name="adj2" fmla="val 20401595"/>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2FD37EC2-A256-4365-B98A-9FC89FE7E260}"/>
              </a:ext>
              <a:ext uri="{C183D7F6-B498-43B3-948B-1728B52AA6E4}">
                <adec:decorative xmlns:adec="http://schemas.microsoft.com/office/drawing/2017/decorative" val="1"/>
              </a:ext>
            </a:extLst>
          </p:cNvPr>
          <p:cNvSpPr/>
          <p:nvPr/>
        </p:nvSpPr>
        <p:spPr>
          <a:xfrm>
            <a:off x="8153400" y="4609861"/>
            <a:ext cx="873032" cy="8493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Date Placeholder 16">
            <a:extLst>
              <a:ext uri="{FF2B5EF4-FFF2-40B4-BE49-F238E27FC236}">
                <a16:creationId xmlns:a16="http://schemas.microsoft.com/office/drawing/2014/main" id="{629F4044-902D-4034-8E90-44E0F885EEBD}"/>
              </a:ext>
            </a:extLst>
          </p:cNvPr>
          <p:cNvSpPr>
            <a:spLocks noGrp="1"/>
          </p:cNvSpPr>
          <p:nvPr>
            <p:ph type="dt" sz="half" idx="4294967295"/>
          </p:nvPr>
        </p:nvSpPr>
        <p:spPr>
          <a:xfrm>
            <a:off x="838200" y="6356350"/>
            <a:ext cx="2743200" cy="365125"/>
          </a:xfrm>
        </p:spPr>
        <p:txBody>
          <a:bodyPr/>
          <a:lstStyle/>
          <a:p>
            <a:pPr>
              <a:defRPr/>
            </a:pPr>
            <a:r>
              <a:rPr lang="en-US" dirty="0">
                <a:latin typeface="Calibri" panose="020F0502020204030204"/>
              </a:rPr>
              <a:t>9/3/20XX</a:t>
            </a:r>
          </a:p>
        </p:txBody>
      </p:sp>
      <p:sp>
        <p:nvSpPr>
          <p:cNvPr id="19" name="Slide Number Placeholder 18">
            <a:extLst>
              <a:ext uri="{FF2B5EF4-FFF2-40B4-BE49-F238E27FC236}">
                <a16:creationId xmlns:a16="http://schemas.microsoft.com/office/drawing/2014/main" id="{7728248D-4FCB-429D-AC4B-09580B545802}"/>
              </a:ext>
            </a:extLst>
          </p:cNvPr>
          <p:cNvSpPr>
            <a:spLocks noGrp="1"/>
          </p:cNvSpPr>
          <p:nvPr>
            <p:ph type="sldNum" sz="quarter" idx="13"/>
          </p:nvPr>
        </p:nvSpPr>
        <p:spPr/>
        <p:txBody>
          <a:bodyPr/>
          <a:lstStyle/>
          <a:p>
            <a:pPr>
              <a:defRPr/>
            </a:pPr>
            <a:fld id="{D76B855D-E9CC-4FF8-AD85-6CDC7B89A0DE}" type="slidenum">
              <a:rPr lang="en-US" smtClean="0">
                <a:latin typeface="Calibri" panose="020F0502020204030204"/>
              </a:rPr>
              <a:pPr>
                <a:defRPr/>
              </a:pPr>
              <a:t>16</a:t>
            </a:fld>
            <a:endParaRPr lang="en-US" dirty="0">
              <a:latin typeface="Calibri" panose="020F0502020204030204"/>
            </a:endParaRPr>
          </a:p>
        </p:txBody>
      </p:sp>
    </p:spTree>
    <p:extLst>
      <p:ext uri="{BB962C8B-B14F-4D97-AF65-F5344CB8AC3E}">
        <p14:creationId xmlns:p14="http://schemas.microsoft.com/office/powerpoint/2010/main" val="1026132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Freeform: Shape 31">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36" name="Rectangle 35">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45C6405-9D6C-48F5-9EFB-4CF1F3193EA4}"/>
              </a:ext>
            </a:extLst>
          </p:cNvPr>
          <p:cNvSpPr>
            <a:spLocks noGrp="1"/>
          </p:cNvSpPr>
          <p:nvPr>
            <p:ph type="title"/>
          </p:nvPr>
        </p:nvSpPr>
        <p:spPr>
          <a:xfrm>
            <a:off x="838201" y="367075"/>
            <a:ext cx="5120561" cy="1325563"/>
          </a:xfrm>
        </p:spPr>
        <p:txBody>
          <a:bodyPr vert="horz" lIns="91440" tIns="45720" rIns="91440" bIns="45720" rtlCol="0" anchor="ctr">
            <a:normAutofit/>
          </a:bodyPr>
          <a:lstStyle/>
          <a:p>
            <a:r>
              <a:rPr lang="en-US" b="1" kern="1200" dirty="0">
                <a:solidFill>
                  <a:schemeClr val="tx2"/>
                </a:solidFill>
                <a:latin typeface="+mj-lt"/>
                <a:ea typeface="+mj-ea"/>
                <a:cs typeface="+mj-cs"/>
              </a:rPr>
              <a:t>Where we’re going</a:t>
            </a:r>
          </a:p>
        </p:txBody>
      </p:sp>
      <p:sp>
        <p:nvSpPr>
          <p:cNvPr id="5" name="Content Placeholder 4">
            <a:extLst>
              <a:ext uri="{FF2B5EF4-FFF2-40B4-BE49-F238E27FC236}">
                <a16:creationId xmlns:a16="http://schemas.microsoft.com/office/drawing/2014/main" id="{42E3A3A9-5E96-4CDD-A971-9C272EFD97D9}"/>
              </a:ext>
            </a:extLst>
          </p:cNvPr>
          <p:cNvSpPr>
            <a:spLocks noGrp="1"/>
          </p:cNvSpPr>
          <p:nvPr>
            <p:ph idx="1"/>
          </p:nvPr>
        </p:nvSpPr>
        <p:spPr>
          <a:xfrm>
            <a:off x="838201" y="1825625"/>
            <a:ext cx="5092194" cy="4351338"/>
          </a:xfrm>
        </p:spPr>
        <p:txBody>
          <a:bodyPr vert="horz" lIns="91440" tIns="45720" rIns="91440" bIns="45720" rtlCol="0">
            <a:normAutofit/>
          </a:bodyPr>
          <a:lstStyle/>
          <a:p>
            <a:r>
              <a:rPr lang="en-US" dirty="0"/>
              <a:t>At our next meeting(s) we will discuss how our data is aligning to our strategic plan and determine if we need to make any adjustments. </a:t>
            </a:r>
          </a:p>
          <a:p>
            <a:r>
              <a:rPr lang="en-US" dirty="0"/>
              <a:t>Before the end of Fall Semester, we will take </a:t>
            </a:r>
            <a:r>
              <a:rPr lang="en-US" b="1" dirty="0"/>
              <a:t>Action</a:t>
            </a:r>
            <a:r>
              <a:rPr lang="en-US" dirty="0"/>
              <a:t> (vote) on ranking our strategic priorities for the 2023-2024 school year.</a:t>
            </a:r>
          </a:p>
          <a:p>
            <a:r>
              <a:rPr lang="en-US" dirty="0"/>
              <a:t>Let me or the Chair know of any additional information you need for our future discussion.</a:t>
            </a:r>
          </a:p>
          <a:p>
            <a:pPr indent="-228600">
              <a:buFont typeface="Arial" panose="020B0604020202020204" pitchFamily="34" charset="0"/>
              <a:buChar char="•"/>
            </a:pPr>
            <a:endParaRPr lang="en-US" dirty="0"/>
          </a:p>
        </p:txBody>
      </p:sp>
      <p:sp>
        <p:nvSpPr>
          <p:cNvPr id="38" name="Oval 37">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Placeholder 10">
            <a:extLst>
              <a:ext uri="{FF2B5EF4-FFF2-40B4-BE49-F238E27FC236}">
                <a16:creationId xmlns:a16="http://schemas.microsoft.com/office/drawing/2014/main" id="{89C83A94-9400-40DF-9CE0-AFEB3C742BC3}"/>
              </a:ext>
            </a:extLst>
          </p:cNvPr>
          <p:cNvPicPr>
            <a:picLocks noGrp="1" noChangeAspect="1"/>
          </p:cNvPicPr>
          <p:nvPr>
            <p:ph type="pic" sz="quarter" idx="14"/>
          </p:nvPr>
        </p:nvPicPr>
        <p:blipFill>
          <a:blip r:embed="rId2"/>
          <a:srcRect t="17913" b="17913"/>
          <a:stretch/>
        </p:blipFill>
        <p:spPr>
          <a:xfrm>
            <a:off x="7901259" y="2727729"/>
            <a:ext cx="4290740"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40" name="Arc 39">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Placeholder 8">
            <a:extLst>
              <a:ext uri="{FF2B5EF4-FFF2-40B4-BE49-F238E27FC236}">
                <a16:creationId xmlns:a16="http://schemas.microsoft.com/office/drawing/2014/main" id="{BB00A97C-4C32-42DA-9838-F3D341AB0DCC}"/>
              </a:ext>
            </a:extLst>
          </p:cNvPr>
          <p:cNvPicPr>
            <a:picLocks noGrp="1" noChangeAspect="1"/>
          </p:cNvPicPr>
          <p:nvPr>
            <p:ph type="pic" sz="quarter" idx="13"/>
          </p:nvPr>
        </p:nvPicPr>
        <p:blipFill rotWithShape="1">
          <a:blip r:embed="rId3"/>
          <a:srcRect l="21900" r="4" b="4"/>
          <a:stretch/>
        </p:blipFill>
        <p:spPr>
          <a:xfrm>
            <a:off x="6261609" y="0"/>
            <a:ext cx="3519311"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14" name="Slide Number Placeholder 13">
            <a:extLst>
              <a:ext uri="{FF2B5EF4-FFF2-40B4-BE49-F238E27FC236}">
                <a16:creationId xmlns:a16="http://schemas.microsoft.com/office/drawing/2014/main" id="{DC4D09A1-D96F-4BFC-8475-2F079EAD865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D76B855D-E9CC-4FF8-AD85-6CDC7B89A0DE}" type="slidenum">
              <a:rPr kumimoji="0" lang="en-US" b="0" i="0" u="none" strike="noStrike" normalizeH="0" noProof="0">
                <a:ln>
                  <a:noFill/>
                </a:ln>
                <a:solidFill>
                  <a:srgbClr val="FFFFFF"/>
                </a:solidFill>
                <a:effectLst/>
                <a:uLnTx/>
                <a:uFillTx/>
              </a:rPr>
              <a:pPr marR="0" lvl="0" indent="0" fontAlgn="auto">
                <a:spcBef>
                  <a:spcPts val="0"/>
                </a:spcBef>
                <a:spcAft>
                  <a:spcPts val="600"/>
                </a:spcAft>
                <a:buClrTx/>
                <a:buSzTx/>
                <a:buFontTx/>
                <a:buNone/>
                <a:tabLst/>
                <a:defRPr/>
              </a:pPr>
              <a:t>17</a:t>
            </a:fld>
            <a:endParaRPr kumimoji="0" lang="en-US" b="0" i="0" u="none" strike="noStrike" normalizeH="0" noProof="0">
              <a:ln>
                <a:noFill/>
              </a:ln>
              <a:solidFill>
                <a:srgbClr val="FFFFFF"/>
              </a:solidFill>
              <a:effectLst/>
              <a:uLnTx/>
              <a:uFillTx/>
            </a:endParaRPr>
          </a:p>
        </p:txBody>
      </p:sp>
    </p:spTree>
    <p:extLst>
      <p:ext uri="{BB962C8B-B14F-4D97-AF65-F5344CB8AC3E}">
        <p14:creationId xmlns:p14="http://schemas.microsoft.com/office/powerpoint/2010/main" val="17839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706C9-F26D-46CA-93BF-8C27012F6B12}"/>
              </a:ext>
            </a:extLst>
          </p:cNvPr>
          <p:cNvSpPr>
            <a:spLocks noGrp="1"/>
          </p:cNvSpPr>
          <p:nvPr>
            <p:ph type="title"/>
          </p:nvPr>
        </p:nvSpPr>
        <p:spPr/>
        <p:txBody>
          <a:bodyPr/>
          <a:lstStyle/>
          <a:p>
            <a:r>
              <a:rPr lang="en-US" dirty="0"/>
              <a:t>Thank you</a:t>
            </a:r>
          </a:p>
        </p:txBody>
      </p:sp>
      <p:sp>
        <p:nvSpPr>
          <p:cNvPr id="6" name="Slide Number Placeholder 5">
            <a:extLst>
              <a:ext uri="{FF2B5EF4-FFF2-40B4-BE49-F238E27FC236}">
                <a16:creationId xmlns:a16="http://schemas.microsoft.com/office/drawing/2014/main" id="{7359025F-68D1-4F50-8480-3F981455D4DE}"/>
              </a:ext>
            </a:extLst>
          </p:cNvPr>
          <p:cNvSpPr>
            <a:spLocks noGrp="1"/>
          </p:cNvSpPr>
          <p:nvPr>
            <p:ph type="sldNum" sz="quarter" idx="12"/>
          </p:nvPr>
        </p:nvSpPr>
        <p:spPr/>
        <p:txBody>
          <a:bodyPr/>
          <a:lstStyle/>
          <a:p>
            <a:pPr lvl="0"/>
            <a:fld id="{D76B855D-E9CC-4FF8-AD85-6CDC7B89A0DE}" type="slidenum">
              <a:rPr lang="en-US" noProof="0" smtClean="0"/>
              <a:pPr lvl="0"/>
              <a:t>18</a:t>
            </a:fld>
            <a:endParaRPr lang="en-US" noProof="0" dirty="0"/>
          </a:p>
        </p:txBody>
      </p:sp>
    </p:spTree>
    <p:extLst>
      <p:ext uri="{BB962C8B-B14F-4D97-AF65-F5344CB8AC3E}">
        <p14:creationId xmlns:p14="http://schemas.microsoft.com/office/powerpoint/2010/main" val="962258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759DD474-D676-41A6-A2FB-30B2078418A8}"/>
              </a:ext>
            </a:extLst>
          </p:cNvPr>
          <p:cNvPicPr>
            <a:picLocks noGrp="1" noChangeAspect="1"/>
          </p:cNvPicPr>
          <p:nvPr>
            <p:ph type="pic" sz="quarter" idx="13"/>
          </p:nvPr>
        </p:nvPicPr>
        <p:blipFill>
          <a:blip r:embed="rId2"/>
          <a:srcRect t="16710" b="16710"/>
          <a:stretch/>
        </p:blipFill>
        <p:spPr>
          <a:xfrm>
            <a:off x="7200479" y="1150210"/>
            <a:ext cx="2207046" cy="2204178"/>
          </a:xfrm>
        </p:spPr>
      </p:pic>
      <p:pic>
        <p:nvPicPr>
          <p:cNvPr id="31" name="Picture Placeholder 30">
            <a:extLst>
              <a:ext uri="{FF2B5EF4-FFF2-40B4-BE49-F238E27FC236}">
                <a16:creationId xmlns:a16="http://schemas.microsoft.com/office/drawing/2014/main" id="{50462D04-8256-2897-C828-A919A265FBBE}"/>
              </a:ext>
            </a:extLst>
          </p:cNvPr>
          <p:cNvPicPr>
            <a:picLocks noGrp="1" noChangeAspect="1"/>
          </p:cNvPicPr>
          <p:nvPr>
            <p:ph type="pic" sz="quarter" idx="14"/>
          </p:nvPr>
        </p:nvPicPr>
        <p:blipFill>
          <a:blip r:embed="rId3"/>
          <a:srcRect l="16667" r="16667"/>
          <a:stretch/>
        </p:blipFill>
        <p:spPr>
          <a:xfrm>
            <a:off x="8444632" y="2579683"/>
            <a:ext cx="3096807" cy="3096807"/>
          </a:xfrm>
        </p:spPr>
      </p:pic>
      <p:sp>
        <p:nvSpPr>
          <p:cNvPr id="14" name="Title 3">
            <a:extLst>
              <a:ext uri="{FF2B5EF4-FFF2-40B4-BE49-F238E27FC236}">
                <a16:creationId xmlns:a16="http://schemas.microsoft.com/office/drawing/2014/main" id="{7D0D2671-6061-E2F4-AFFE-367E642E0F2C}"/>
              </a:ext>
            </a:extLst>
          </p:cNvPr>
          <p:cNvSpPr>
            <a:spLocks noGrp="1"/>
          </p:cNvSpPr>
          <p:nvPr>
            <p:ph type="title"/>
          </p:nvPr>
        </p:nvSpPr>
        <p:spPr>
          <a:xfrm>
            <a:off x="539496" y="365124"/>
            <a:ext cx="5806440" cy="1325880"/>
          </a:xfrm>
        </p:spPr>
        <p:txBody>
          <a:bodyPr/>
          <a:lstStyle/>
          <a:p>
            <a:r>
              <a:rPr lang="en-US" b="1" dirty="0">
                <a:solidFill>
                  <a:schemeClr val="tx2"/>
                </a:solidFill>
              </a:rPr>
              <a:t>Where We Are</a:t>
            </a:r>
          </a:p>
        </p:txBody>
      </p:sp>
      <p:sp>
        <p:nvSpPr>
          <p:cNvPr id="15" name="Content Placeholder 4">
            <a:extLst>
              <a:ext uri="{FF2B5EF4-FFF2-40B4-BE49-F238E27FC236}">
                <a16:creationId xmlns:a16="http://schemas.microsoft.com/office/drawing/2014/main" id="{D066109B-AA0B-E079-AE77-787BD6D96905}"/>
              </a:ext>
            </a:extLst>
          </p:cNvPr>
          <p:cNvSpPr>
            <a:spLocks noGrp="1"/>
          </p:cNvSpPr>
          <p:nvPr>
            <p:ph idx="1"/>
          </p:nvPr>
        </p:nvSpPr>
        <p:spPr>
          <a:xfrm>
            <a:off x="539496" y="1825625"/>
            <a:ext cx="5806440" cy="4352544"/>
          </a:xfrm>
        </p:spPr>
        <p:txBody>
          <a:bodyPr/>
          <a:lstStyle/>
          <a:p>
            <a:r>
              <a:rPr lang="en-US" dirty="0"/>
              <a:t>Our strategic plan is the guide for the work we’re doing in the school.  By monitoring the plan and ranking priorities, we can all work towards the common goals.  Using the priorities in the strategic plan, the school leadership team developed a Continuous Improvement Plan (CIP) for the current school year.</a:t>
            </a:r>
          </a:p>
        </p:txBody>
      </p:sp>
    </p:spTree>
    <p:extLst>
      <p:ext uri="{BB962C8B-B14F-4D97-AF65-F5344CB8AC3E}">
        <p14:creationId xmlns:p14="http://schemas.microsoft.com/office/powerpoint/2010/main" val="2179511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16DAA-1ACF-4343-A637-D55C4A5DE05B}"/>
              </a:ext>
            </a:extLst>
          </p:cNvPr>
          <p:cNvSpPr>
            <a:spLocks noGrp="1"/>
          </p:cNvSpPr>
          <p:nvPr>
            <p:ph type="title"/>
          </p:nvPr>
        </p:nvSpPr>
        <p:spPr/>
        <p:txBody>
          <a:bodyPr/>
          <a:lstStyle/>
          <a:p>
            <a:r>
              <a:rPr lang="en-US" dirty="0"/>
              <a:t>Timeline for GO Teams</a:t>
            </a:r>
          </a:p>
        </p:txBody>
      </p:sp>
      <p:graphicFrame>
        <p:nvGraphicFramePr>
          <p:cNvPr id="4" name="Content Placeholder 4" descr="timeline SmartArt graphic&#10;">
            <a:extLst>
              <a:ext uri="{FF2B5EF4-FFF2-40B4-BE49-F238E27FC236}">
                <a16:creationId xmlns:a16="http://schemas.microsoft.com/office/drawing/2014/main" id="{E246B7D8-C843-490A-A5BB-04DFA74A3D8D}"/>
              </a:ext>
            </a:extLst>
          </p:cNvPr>
          <p:cNvGraphicFramePr>
            <a:graphicFrameLocks noGrp="1"/>
          </p:cNvGraphicFramePr>
          <p:nvPr>
            <p:ph idx="1"/>
            <p:extLst>
              <p:ext uri="{D42A27DB-BD31-4B8C-83A1-F6EECF244321}">
                <p14:modId xmlns:p14="http://schemas.microsoft.com/office/powerpoint/2010/main" val="2168930262"/>
              </p:ext>
            </p:extLst>
          </p:nvPr>
        </p:nvGraphicFramePr>
        <p:xfrm>
          <a:off x="996696" y="2131187"/>
          <a:ext cx="10195560" cy="3675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lide Number Placeholder 6">
            <a:extLst>
              <a:ext uri="{FF2B5EF4-FFF2-40B4-BE49-F238E27FC236}">
                <a16:creationId xmlns:a16="http://schemas.microsoft.com/office/drawing/2014/main" id="{AB8B6466-CC56-4078-BB0C-7A0D5CB3F0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Arrow: Down 2">
            <a:extLst>
              <a:ext uri="{FF2B5EF4-FFF2-40B4-BE49-F238E27FC236}">
                <a16:creationId xmlns:a16="http://schemas.microsoft.com/office/drawing/2014/main" id="{BBDA472B-547B-9B0B-909E-FD71ACC4E6B8}"/>
              </a:ext>
            </a:extLst>
          </p:cNvPr>
          <p:cNvSpPr/>
          <p:nvPr/>
        </p:nvSpPr>
        <p:spPr>
          <a:xfrm>
            <a:off x="7802310" y="1358574"/>
            <a:ext cx="731378" cy="1213503"/>
          </a:xfrm>
          <a:prstGeom prst="downArrow">
            <a:avLst/>
          </a:prstGeom>
          <a:solidFill>
            <a:schemeClr val="accent5"/>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4A7C49E-0BF6-016B-F353-89ED2B2AE1AE}"/>
              </a:ext>
            </a:extLst>
          </p:cNvPr>
          <p:cNvSpPr txBox="1"/>
          <p:nvPr/>
        </p:nvSpPr>
        <p:spPr>
          <a:xfrm>
            <a:off x="7334684" y="953659"/>
            <a:ext cx="1666630" cy="369332"/>
          </a:xfrm>
          <a:prstGeom prst="rect">
            <a:avLst/>
          </a:prstGeom>
          <a:noFill/>
        </p:spPr>
        <p:txBody>
          <a:bodyPr wrap="square" rtlCol="0">
            <a:spAutoFit/>
          </a:bodyPr>
          <a:lstStyle/>
          <a:p>
            <a:r>
              <a:rPr lang="en-US" dirty="0"/>
              <a:t>You are </a:t>
            </a:r>
            <a:r>
              <a:rPr lang="en-US" b="1" dirty="0">
                <a:solidFill>
                  <a:schemeClr val="accent3"/>
                </a:solidFill>
              </a:rPr>
              <a:t>HERE</a:t>
            </a:r>
          </a:p>
        </p:txBody>
      </p:sp>
    </p:spTree>
    <p:extLst>
      <p:ext uri="{BB962C8B-B14F-4D97-AF65-F5344CB8AC3E}">
        <p14:creationId xmlns:p14="http://schemas.microsoft.com/office/powerpoint/2010/main" val="1232250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6E49C-11A0-4C95-8A6E-FC7E9C57C105}"/>
              </a:ext>
            </a:extLst>
          </p:cNvPr>
          <p:cNvSpPr>
            <a:spLocks noGrp="1"/>
          </p:cNvSpPr>
          <p:nvPr>
            <p:ph type="title"/>
          </p:nvPr>
        </p:nvSpPr>
        <p:spPr/>
        <p:txBody>
          <a:bodyPr>
            <a:normAutofit/>
          </a:bodyPr>
          <a:lstStyle/>
          <a:p>
            <a:r>
              <a:rPr lang="en-US" sz="5400" b="1" dirty="0"/>
              <a:t>Discussion Items</a:t>
            </a:r>
          </a:p>
        </p:txBody>
      </p:sp>
      <p:sp>
        <p:nvSpPr>
          <p:cNvPr id="3" name="Content Placeholder 2">
            <a:extLst>
              <a:ext uri="{FF2B5EF4-FFF2-40B4-BE49-F238E27FC236}">
                <a16:creationId xmlns:a16="http://schemas.microsoft.com/office/drawing/2014/main" id="{869C3FD2-AF88-4EF1-AFB7-5D31BD5AA0BF}"/>
              </a:ext>
            </a:extLst>
          </p:cNvPr>
          <p:cNvSpPr>
            <a:spLocks noGrp="1"/>
          </p:cNvSpPr>
          <p:nvPr>
            <p:ph idx="1"/>
          </p:nvPr>
        </p:nvSpPr>
        <p:spPr>
          <a:xfrm>
            <a:off x="5617029" y="1844288"/>
            <a:ext cx="5549319" cy="3931920"/>
          </a:xfrm>
        </p:spPr>
        <p:txBody>
          <a:bodyPr>
            <a:normAutofit/>
          </a:bodyPr>
          <a:lstStyle/>
          <a:p>
            <a:pPr marL="0" indent="0">
              <a:lnSpc>
                <a:spcPct val="100000"/>
              </a:lnSpc>
              <a:spcBef>
                <a:spcPts val="0"/>
              </a:spcBef>
              <a:buNone/>
            </a:pPr>
            <a:r>
              <a:rPr lang="en-US" b="1" dirty="0"/>
              <a:t>Current Strategic Plan</a:t>
            </a:r>
          </a:p>
          <a:p>
            <a:pPr marL="0" indent="0">
              <a:lnSpc>
                <a:spcPct val="100000"/>
              </a:lnSpc>
              <a:spcBef>
                <a:spcPts val="0"/>
              </a:spcBef>
              <a:buNone/>
            </a:pPr>
            <a:endParaRPr lang="en-US" dirty="0"/>
          </a:p>
          <a:p>
            <a:pPr marL="0" indent="0">
              <a:lnSpc>
                <a:spcPct val="100000"/>
              </a:lnSpc>
              <a:spcBef>
                <a:spcPts val="0"/>
              </a:spcBef>
              <a:buNone/>
            </a:pPr>
            <a:r>
              <a:rPr lang="en-US" b="1" dirty="0"/>
              <a:t>Continuous Improvement Plan</a:t>
            </a:r>
          </a:p>
          <a:p>
            <a:pPr marL="0" indent="0">
              <a:lnSpc>
                <a:spcPct val="100000"/>
              </a:lnSpc>
              <a:spcBef>
                <a:spcPts val="0"/>
              </a:spcBef>
              <a:buNone/>
            </a:pPr>
            <a:r>
              <a:rPr lang="en-US" dirty="0"/>
              <a:t>	Needs Assessment</a:t>
            </a:r>
          </a:p>
          <a:p>
            <a:pPr marL="0" indent="0">
              <a:lnSpc>
                <a:spcPct val="100000"/>
              </a:lnSpc>
              <a:spcBef>
                <a:spcPts val="0"/>
              </a:spcBef>
              <a:buNone/>
            </a:pPr>
            <a:r>
              <a:rPr lang="en-US" dirty="0"/>
              <a:t>	SMART GOALS</a:t>
            </a:r>
          </a:p>
          <a:p>
            <a:pPr marL="0" indent="0">
              <a:lnSpc>
                <a:spcPct val="100000"/>
              </a:lnSpc>
              <a:spcBef>
                <a:spcPts val="0"/>
              </a:spcBef>
              <a:buNone/>
            </a:pPr>
            <a:r>
              <a:rPr lang="en-US" dirty="0"/>
              <a:t>	Monitoring Measures</a:t>
            </a:r>
          </a:p>
          <a:p>
            <a:pPr marL="0" indent="0">
              <a:lnSpc>
                <a:spcPct val="100000"/>
              </a:lnSpc>
              <a:spcBef>
                <a:spcPts val="0"/>
              </a:spcBef>
              <a:buNone/>
            </a:pPr>
            <a:endParaRPr lang="en-US" dirty="0"/>
          </a:p>
          <a:p>
            <a:pPr marL="0" indent="0">
              <a:lnSpc>
                <a:spcPct val="100000"/>
              </a:lnSpc>
              <a:spcBef>
                <a:spcPts val="0"/>
              </a:spcBef>
              <a:buNone/>
            </a:pPr>
            <a:r>
              <a:rPr lang="en-US" b="1" dirty="0"/>
              <a:t>MAP Data</a:t>
            </a:r>
          </a:p>
          <a:p>
            <a:pPr marL="0" indent="0">
              <a:lnSpc>
                <a:spcPct val="100000"/>
              </a:lnSpc>
              <a:spcBef>
                <a:spcPts val="0"/>
              </a:spcBef>
              <a:buNone/>
            </a:pPr>
            <a:r>
              <a:rPr lang="en-US" dirty="0"/>
              <a:t>	Data Protocol</a:t>
            </a:r>
          </a:p>
        </p:txBody>
      </p:sp>
      <p:sp>
        <p:nvSpPr>
          <p:cNvPr id="6" name="Slide Number Placeholder 5">
            <a:extLst>
              <a:ext uri="{FF2B5EF4-FFF2-40B4-BE49-F238E27FC236}">
                <a16:creationId xmlns:a16="http://schemas.microsoft.com/office/drawing/2014/main" id="{88AB1A36-2D6E-4392-AAA4-996FFE0320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60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C037F-9B04-45A9-8AE6-A8517884947F}"/>
              </a:ext>
            </a:extLst>
          </p:cNvPr>
          <p:cNvSpPr>
            <a:spLocks noGrp="1"/>
          </p:cNvSpPr>
          <p:nvPr>
            <p:ph type="title"/>
          </p:nvPr>
        </p:nvSpPr>
        <p:spPr/>
        <p:txBody>
          <a:bodyPr/>
          <a:lstStyle/>
          <a:p>
            <a:r>
              <a:rPr lang="en-US" dirty="0">
                <a:solidFill>
                  <a:srgbClr val="FFFFFF"/>
                </a:solidFill>
              </a:rPr>
              <a:t>Current</a:t>
            </a:r>
            <a:br>
              <a:rPr lang="en-US" dirty="0">
                <a:solidFill>
                  <a:srgbClr val="FFFFFF"/>
                </a:solidFill>
              </a:rPr>
            </a:br>
            <a:r>
              <a:rPr lang="en-US" dirty="0">
                <a:solidFill>
                  <a:srgbClr val="FFFFFF"/>
                </a:solidFill>
              </a:rPr>
              <a:t>Strategic Plan</a:t>
            </a:r>
            <a:endParaRPr lang="en-US" dirty="0"/>
          </a:p>
        </p:txBody>
      </p:sp>
      <p:sp>
        <p:nvSpPr>
          <p:cNvPr id="3" name="Text Placeholder 2">
            <a:extLst>
              <a:ext uri="{FF2B5EF4-FFF2-40B4-BE49-F238E27FC236}">
                <a16:creationId xmlns:a16="http://schemas.microsoft.com/office/drawing/2014/main" id="{9F49FB76-25BA-4481-B88D-DCB748E1662E}"/>
              </a:ext>
            </a:extLst>
          </p:cNvPr>
          <p:cNvSpPr>
            <a:spLocks noGrp="1"/>
          </p:cNvSpPr>
          <p:nvPr>
            <p:ph type="body" idx="1"/>
          </p:nvPr>
        </p:nvSpPr>
        <p:spPr/>
        <p:txBody>
          <a:bodyPr/>
          <a:lstStyle/>
          <a:p>
            <a:r>
              <a:rPr lang="en-US" dirty="0">
                <a:solidFill>
                  <a:srgbClr val="FFFFFF"/>
                </a:solidFill>
              </a:rPr>
              <a:t>2021-2025</a:t>
            </a:r>
          </a:p>
          <a:p>
            <a:endParaRPr lang="en-US" dirty="0"/>
          </a:p>
        </p:txBody>
      </p:sp>
    </p:spTree>
    <p:extLst>
      <p:ext uri="{BB962C8B-B14F-4D97-AF65-F5344CB8AC3E}">
        <p14:creationId xmlns:p14="http://schemas.microsoft.com/office/powerpoint/2010/main" val="4283594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11"/>
          <p:cNvSpPr txBox="1"/>
          <p:nvPr/>
        </p:nvSpPr>
        <p:spPr>
          <a:xfrm>
            <a:off x="1524000" y="1803118"/>
            <a:ext cx="1837800" cy="554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500"/>
              <a:buFontTx/>
              <a:buNone/>
              <a:tabLst/>
              <a:defRPr/>
            </a:pPr>
            <a:r>
              <a:rPr kumimoji="0" lang="en-US" sz="1200" b="1" i="1" u="none" strike="noStrike" kern="0" cap="none" spc="0" normalizeH="0" baseline="0" noProof="0">
                <a:ln>
                  <a:noFill/>
                </a:ln>
                <a:solidFill>
                  <a:srgbClr val="151515"/>
                </a:solidFill>
                <a:effectLst/>
                <a:uLnTx/>
                <a:uFillTx/>
                <a:latin typeface="Calibri"/>
                <a:ea typeface="Calibri"/>
                <a:cs typeface="Calibri"/>
                <a:sym typeface="Calibri"/>
              </a:rPr>
              <a:t>APS Strategic Priorities &amp; Initiatives</a:t>
            </a:r>
            <a:endParaRPr kumimoji="0" sz="200" b="1" i="1" u="none" strike="noStrike" kern="0" cap="none" spc="0" normalizeH="0" baseline="0" noProof="0">
              <a:ln>
                <a:noFill/>
              </a:ln>
              <a:solidFill>
                <a:srgbClr val="151515"/>
              </a:solidFill>
              <a:effectLst/>
              <a:uLnTx/>
              <a:uFillTx/>
              <a:latin typeface="Calibri"/>
              <a:ea typeface="Calibri"/>
              <a:cs typeface="Calibri"/>
              <a:sym typeface="Calibri"/>
            </a:endParaRPr>
          </a:p>
        </p:txBody>
      </p:sp>
      <p:sp>
        <p:nvSpPr>
          <p:cNvPr id="329" name="Google Shape;329;p11"/>
          <p:cNvSpPr/>
          <p:nvPr/>
        </p:nvSpPr>
        <p:spPr>
          <a:xfrm>
            <a:off x="6183349" y="2327269"/>
            <a:ext cx="4003500" cy="707700"/>
          </a:xfrm>
          <a:prstGeom prst="rect">
            <a:avLst/>
          </a:prstGeom>
          <a:solidFill>
            <a:srgbClr val="F2F2F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Tx/>
              <a:buNone/>
              <a:tabLst/>
              <a:defRPr/>
            </a:pPr>
            <a:r>
              <a:rPr kumimoji="0" lang="en-US" sz="1000" b="1" i="0" u="none" strike="noStrike" kern="0" cap="none" spc="0" normalizeH="0" baseline="0" noProof="0">
                <a:ln>
                  <a:noFill/>
                </a:ln>
                <a:solidFill>
                  <a:srgbClr val="000000"/>
                </a:solidFill>
                <a:effectLst/>
                <a:uLnTx/>
                <a:uFillTx/>
                <a:latin typeface="Calibri"/>
                <a:ea typeface="Calibri"/>
                <a:cs typeface="Calibri"/>
                <a:sym typeface="Calibri"/>
              </a:rPr>
              <a:t>1A.</a:t>
            </a:r>
            <a:r>
              <a:rPr kumimoji="0" lang="en-US" sz="1000" b="0" i="0" u="none" strike="noStrike" kern="0" cap="none" spc="0" normalizeH="0" baseline="0" noProof="0">
                <a:ln>
                  <a:noFill/>
                </a:ln>
                <a:solidFill>
                  <a:srgbClr val="000000"/>
                </a:solidFill>
                <a:effectLst/>
                <a:uLnTx/>
                <a:uFillTx/>
                <a:latin typeface="Calibri"/>
                <a:ea typeface="Calibri"/>
                <a:cs typeface="Calibri"/>
                <a:sym typeface="Calibri"/>
              </a:rPr>
              <a:t> Review of NWEA/MAP, HMH, Attendance, and Behavior Data weekly</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600"/>
              </a:spcBef>
              <a:spcAft>
                <a:spcPts val="0"/>
              </a:spcAft>
              <a:buClr>
                <a:srgbClr val="000000"/>
              </a:buClr>
              <a:buSzPts val="1000"/>
              <a:buFontTx/>
              <a:buNone/>
              <a:tabLst/>
              <a:defRPr/>
            </a:pPr>
            <a:r>
              <a:rPr kumimoji="0" lang="en-US" sz="1000" b="1" i="0" u="none" strike="noStrike" kern="0" cap="none" spc="0" normalizeH="0" baseline="0" noProof="0">
                <a:ln>
                  <a:noFill/>
                </a:ln>
                <a:solidFill>
                  <a:srgbClr val="000000"/>
                </a:solidFill>
                <a:effectLst/>
                <a:uLnTx/>
                <a:uFillTx/>
                <a:latin typeface="Calibri"/>
                <a:ea typeface="Calibri"/>
                <a:cs typeface="Calibri"/>
                <a:sym typeface="Calibri"/>
              </a:rPr>
              <a:t>1B. </a:t>
            </a:r>
            <a:r>
              <a:rPr kumimoji="0" lang="en-US" sz="1000" b="0" i="0" u="none" strike="noStrike" kern="0" cap="none" spc="0" normalizeH="0" baseline="0" noProof="0">
                <a:ln>
                  <a:noFill/>
                </a:ln>
                <a:solidFill>
                  <a:srgbClr val="000000"/>
                </a:solidFill>
                <a:effectLst/>
                <a:uLnTx/>
                <a:uFillTx/>
                <a:latin typeface="Calibri"/>
                <a:ea typeface="Calibri"/>
                <a:cs typeface="Calibri"/>
                <a:sym typeface="Calibri"/>
              </a:rPr>
              <a:t>Quarterly Parent Teacher Data Conferences</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600"/>
              </a:spcBef>
              <a:spcAft>
                <a:spcPts val="0"/>
              </a:spcAft>
              <a:buClr>
                <a:srgbClr val="000000"/>
              </a:buClr>
              <a:buSzPts val="1000"/>
              <a:buFontTx/>
              <a:buNone/>
              <a:tabLst/>
              <a:defRPr/>
            </a:pPr>
            <a:r>
              <a:rPr kumimoji="0" lang="en-US" sz="1000" b="1" i="0" u="none" strike="noStrike" kern="0" cap="none" spc="0" normalizeH="0" baseline="0" noProof="0">
                <a:ln>
                  <a:noFill/>
                </a:ln>
                <a:solidFill>
                  <a:srgbClr val="000000"/>
                </a:solidFill>
                <a:effectLst/>
                <a:uLnTx/>
                <a:uFillTx/>
                <a:latin typeface="Calibri"/>
                <a:ea typeface="Calibri"/>
                <a:cs typeface="Calibri"/>
                <a:sym typeface="Calibri"/>
              </a:rPr>
              <a:t>1C. </a:t>
            </a:r>
            <a:r>
              <a:rPr kumimoji="0" lang="en-US" sz="1000" b="0" i="0" u="none" strike="noStrike" kern="0" cap="none" spc="0" normalizeH="0" baseline="0" noProof="0">
                <a:ln>
                  <a:noFill/>
                </a:ln>
                <a:solidFill>
                  <a:srgbClr val="000000"/>
                </a:solidFill>
                <a:effectLst/>
                <a:uLnTx/>
                <a:uFillTx/>
                <a:latin typeface="Calibri"/>
                <a:ea typeface="Calibri"/>
                <a:cs typeface="Calibri"/>
                <a:sym typeface="Calibri"/>
              </a:rPr>
              <a:t>Learning Walks for Intervention, Guided Reading, IB, and Math</a:t>
            </a:r>
            <a:endParaRPr kumimoji="0" sz="1000" b="1" i="0" u="sng"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0" name="Google Shape;330;p11"/>
          <p:cNvSpPr/>
          <p:nvPr/>
        </p:nvSpPr>
        <p:spPr>
          <a:xfrm>
            <a:off x="6183350" y="3630925"/>
            <a:ext cx="4003500" cy="836700"/>
          </a:xfrm>
          <a:prstGeom prst="rect">
            <a:avLst/>
          </a:prstGeom>
          <a:solidFill>
            <a:srgbClr val="DDEAF6"/>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Tx/>
              <a:buNone/>
              <a:tabLst/>
              <a:defRPr/>
            </a:pPr>
            <a:r>
              <a:rPr kumimoji="0" lang="en-US" sz="1000" b="1" i="0" u="none" strike="noStrike" kern="0" cap="none" spc="0" normalizeH="0" baseline="0" noProof="0">
                <a:ln>
                  <a:noFill/>
                </a:ln>
                <a:solidFill>
                  <a:srgbClr val="000000"/>
                </a:solidFill>
                <a:effectLst/>
                <a:uLnTx/>
                <a:uFillTx/>
                <a:latin typeface="Calibri"/>
                <a:ea typeface="Calibri"/>
                <a:cs typeface="Calibri"/>
                <a:sym typeface="Calibri"/>
              </a:rPr>
              <a:t>2A. Care Team weekly meetings and student tracker</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600"/>
              </a:spcBef>
              <a:spcAft>
                <a:spcPts val="0"/>
              </a:spcAft>
              <a:buClr>
                <a:srgbClr val="000000"/>
              </a:buClr>
              <a:buSzPts val="1000"/>
              <a:buFontTx/>
              <a:buNone/>
              <a:tabLst/>
              <a:defRPr/>
            </a:pPr>
            <a:r>
              <a:rPr kumimoji="0" lang="en-US" sz="1000" b="1" i="0" u="none" strike="noStrike" kern="0" cap="none" spc="0" normalizeH="0" baseline="0" noProof="0">
                <a:ln>
                  <a:noFill/>
                </a:ln>
                <a:solidFill>
                  <a:srgbClr val="000000"/>
                </a:solidFill>
                <a:effectLst/>
                <a:uLnTx/>
                <a:uFillTx/>
                <a:latin typeface="Calibri"/>
                <a:ea typeface="Calibri"/>
                <a:cs typeface="Calibri"/>
                <a:sym typeface="Calibri"/>
              </a:rPr>
              <a:t>2B. Pre and Post Data for students attending after school tutorial</a:t>
            </a:r>
            <a:endParaRPr kumimoji="0" sz="10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600"/>
              </a:spcBef>
              <a:spcAft>
                <a:spcPts val="0"/>
              </a:spcAft>
              <a:buClr>
                <a:srgbClr val="000000"/>
              </a:buClr>
              <a:buSzPts val="1000"/>
              <a:buFontTx/>
              <a:buNone/>
              <a:tabLst/>
              <a:defRPr/>
            </a:pPr>
            <a:r>
              <a:rPr kumimoji="0" lang="en-US" sz="1000" b="1" i="0" u="none" strike="noStrike" kern="0" cap="none" spc="0" normalizeH="0" baseline="0" noProof="0">
                <a:ln>
                  <a:noFill/>
                </a:ln>
                <a:solidFill>
                  <a:srgbClr val="000000"/>
                </a:solidFill>
                <a:effectLst/>
                <a:uLnTx/>
                <a:uFillTx/>
                <a:latin typeface="Calibri"/>
                <a:ea typeface="Calibri"/>
                <a:cs typeface="Calibri"/>
                <a:sym typeface="Calibri"/>
              </a:rPr>
              <a:t>2C. Full-time Wrap-Around Supports (Counselor, Behavior Specialist, MTSS, Social Worker)</a:t>
            </a:r>
            <a:endParaRPr kumimoji="0" sz="10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1" name="Google Shape;331;p11"/>
          <p:cNvSpPr/>
          <p:nvPr/>
        </p:nvSpPr>
        <p:spPr>
          <a:xfrm>
            <a:off x="6183350" y="4703751"/>
            <a:ext cx="4003500" cy="836700"/>
          </a:xfrm>
          <a:prstGeom prst="rect">
            <a:avLst/>
          </a:prstGeom>
          <a:solidFill>
            <a:srgbClr val="FBE4D4"/>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Tx/>
              <a:buNone/>
              <a:tabLst/>
              <a:defRPr/>
            </a:pPr>
            <a:r>
              <a:rPr kumimoji="0" lang="en-US" sz="1000" b="1" i="0" u="none" strike="noStrike" kern="0" cap="none" spc="0" normalizeH="0" baseline="0" noProof="0">
                <a:ln>
                  <a:noFill/>
                </a:ln>
                <a:solidFill>
                  <a:srgbClr val="000000"/>
                </a:solidFill>
                <a:effectLst/>
                <a:uLnTx/>
                <a:uFillTx/>
                <a:latin typeface="Calibri"/>
                <a:ea typeface="Calibri"/>
                <a:cs typeface="Calibri"/>
                <a:sym typeface="Calibri"/>
              </a:rPr>
              <a:t>3A. PLC Norms and Protocols</a:t>
            </a:r>
            <a:endParaRPr kumimoji="0" sz="10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000"/>
              <a:buFontTx/>
              <a:buNone/>
              <a:tabLst/>
              <a:defRPr/>
            </a:pPr>
            <a:r>
              <a:rPr kumimoji="0" lang="en-US" sz="1000" b="1" i="0" u="none" strike="noStrike" kern="0" cap="none" spc="0" normalizeH="0" baseline="0" noProof="0">
                <a:ln>
                  <a:noFill/>
                </a:ln>
                <a:solidFill>
                  <a:srgbClr val="000000"/>
                </a:solidFill>
                <a:effectLst/>
                <a:uLnTx/>
                <a:uFillTx/>
                <a:latin typeface="Calibri"/>
                <a:ea typeface="Calibri"/>
                <a:cs typeface="Calibri"/>
                <a:sym typeface="Calibri"/>
              </a:rPr>
              <a:t>3B. After School Coordinator Leadership Opportunities and Planning Meetings</a:t>
            </a:r>
            <a:endParaRPr kumimoji="0" sz="10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000"/>
              <a:buFontTx/>
              <a:buNone/>
              <a:tabLst/>
              <a:defRPr/>
            </a:pPr>
            <a:r>
              <a:rPr kumimoji="0" lang="en-US" sz="1000" b="1" i="0" u="none" strike="noStrike" kern="0" cap="none" spc="0" normalizeH="0" baseline="0" noProof="0">
                <a:ln>
                  <a:noFill/>
                </a:ln>
                <a:solidFill>
                  <a:srgbClr val="000000"/>
                </a:solidFill>
                <a:effectLst/>
                <a:uLnTx/>
                <a:uFillTx/>
                <a:latin typeface="Calibri"/>
                <a:ea typeface="Calibri"/>
                <a:cs typeface="Calibri"/>
                <a:sym typeface="Calibri"/>
              </a:rPr>
              <a:t>3C. Allocation of General Budget and other funding sources for ESOL, SPED, &amp; Poverty Students</a:t>
            </a:r>
            <a:endParaRPr kumimoji="0" sz="10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600"/>
              </a:spcBef>
              <a:spcAft>
                <a:spcPts val="0"/>
              </a:spcAft>
              <a:buClr>
                <a:srgbClr val="000000"/>
              </a:buClr>
              <a:buSzPts val="1000"/>
              <a:buFontTx/>
              <a:buNone/>
              <a:tabLst/>
              <a:defRPr/>
            </a:pPr>
            <a:endParaRPr kumimoji="0" sz="1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600"/>
              </a:spcBef>
              <a:spcAft>
                <a:spcPts val="0"/>
              </a:spcAft>
              <a:buClr>
                <a:srgbClr val="000000"/>
              </a:buClr>
              <a:buSzPts val="1000"/>
              <a:buFontTx/>
              <a:buNone/>
              <a:tabLst/>
              <a:defRPr/>
            </a:pPr>
            <a:endParaRPr kumimoji="0" sz="1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2" name="Google Shape;332;p11"/>
          <p:cNvSpPr/>
          <p:nvPr/>
        </p:nvSpPr>
        <p:spPr>
          <a:xfrm>
            <a:off x="6183344" y="5716832"/>
            <a:ext cx="4003500" cy="708000"/>
          </a:xfrm>
          <a:prstGeom prst="rect">
            <a:avLst/>
          </a:prstGeom>
          <a:solidFill>
            <a:srgbClr val="FFF2CC"/>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Tx/>
              <a:buNone/>
              <a:tabLst/>
              <a:defRPr/>
            </a:pPr>
            <a:r>
              <a:rPr kumimoji="0" lang="en-US" sz="1000" b="1" i="0" u="none" strike="noStrike" kern="0" cap="none" spc="0" normalizeH="0" baseline="0" noProof="0">
                <a:ln>
                  <a:noFill/>
                </a:ln>
                <a:solidFill>
                  <a:srgbClr val="000000"/>
                </a:solidFill>
                <a:effectLst/>
                <a:uLnTx/>
                <a:uFillTx/>
                <a:latin typeface="Calibri"/>
                <a:ea typeface="Calibri"/>
                <a:cs typeface="Calibri"/>
                <a:sym typeface="Calibri"/>
              </a:rPr>
              <a:t>4A. Monthly School Newsletters </a:t>
            </a:r>
            <a:endParaRPr kumimoji="0" sz="10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000"/>
              <a:buFontTx/>
              <a:buNone/>
              <a:tabLst/>
              <a:defRPr/>
            </a:pPr>
            <a:r>
              <a:rPr kumimoji="0" lang="en-US" sz="1000" b="1" i="0" u="none" strike="noStrike" kern="0" cap="none" spc="0" normalizeH="0" baseline="0" noProof="0">
                <a:ln>
                  <a:noFill/>
                </a:ln>
                <a:solidFill>
                  <a:srgbClr val="000000"/>
                </a:solidFill>
                <a:effectLst/>
                <a:uLnTx/>
                <a:uFillTx/>
                <a:latin typeface="Calibri"/>
                <a:ea typeface="Calibri"/>
                <a:cs typeface="Calibri"/>
                <a:sym typeface="Calibri"/>
              </a:rPr>
              <a:t>4B. Monday Folder communication of flyers and announcements</a:t>
            </a:r>
            <a:endParaRPr kumimoji="0" sz="10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000"/>
              <a:buFontTx/>
              <a:buNone/>
              <a:tabLst/>
              <a:defRPr/>
            </a:pPr>
            <a:r>
              <a:rPr kumimoji="0" lang="en-US" sz="1000" b="1" i="0" u="none" strike="noStrike" kern="0" cap="none" spc="0" normalizeH="0" baseline="0" noProof="0">
                <a:ln>
                  <a:noFill/>
                </a:ln>
                <a:solidFill>
                  <a:srgbClr val="000000"/>
                </a:solidFill>
                <a:effectLst/>
                <a:uLnTx/>
                <a:uFillTx/>
                <a:latin typeface="Calibri"/>
                <a:ea typeface="Calibri"/>
                <a:cs typeface="Calibri"/>
                <a:sym typeface="Calibri"/>
              </a:rPr>
              <a:t>4C. Social Media Blasts</a:t>
            </a:r>
            <a:endParaRPr kumimoji="0" sz="10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000"/>
              <a:buFontTx/>
              <a:buNone/>
              <a:tabLst/>
              <a:defRPr/>
            </a:pPr>
            <a:r>
              <a:rPr kumimoji="0" lang="en-US" sz="1000" b="1" i="0" u="none" strike="noStrike" kern="0" cap="none" spc="0" normalizeH="0" baseline="0" noProof="0">
                <a:ln>
                  <a:noFill/>
                </a:ln>
                <a:solidFill>
                  <a:srgbClr val="000000"/>
                </a:solidFill>
                <a:effectLst/>
                <a:uLnTx/>
                <a:uFillTx/>
                <a:latin typeface="Calibri"/>
                <a:ea typeface="Calibri"/>
                <a:cs typeface="Calibri"/>
                <a:sym typeface="Calibri"/>
              </a:rPr>
              <a:t>4D. Robo Calls and Class Dojo</a:t>
            </a:r>
            <a:endParaRPr kumimoji="0" sz="10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600"/>
              </a:spcBef>
              <a:spcAft>
                <a:spcPts val="0"/>
              </a:spcAft>
              <a:buClr>
                <a:srgbClr val="000000"/>
              </a:buClr>
              <a:buSzPts val="1000"/>
              <a:buFontTx/>
              <a:buNone/>
              <a:tabLst/>
              <a:defRPr/>
            </a:pPr>
            <a:endParaRPr kumimoji="0" sz="10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600"/>
              </a:spcBef>
              <a:spcAft>
                <a:spcPts val="0"/>
              </a:spcAft>
              <a:buClr>
                <a:srgbClr val="000000"/>
              </a:buClr>
              <a:buSzPts val="1000"/>
              <a:buFontTx/>
              <a:buNone/>
              <a:tabLst/>
              <a:defRPr/>
            </a:pPr>
            <a:endParaRPr kumimoji="0" sz="1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3" name="Google Shape;333;p11"/>
          <p:cNvSpPr txBox="1"/>
          <p:nvPr/>
        </p:nvSpPr>
        <p:spPr>
          <a:xfrm>
            <a:off x="5166629" y="-43268"/>
            <a:ext cx="1837800" cy="6156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500"/>
              <a:buFontTx/>
              <a:buNone/>
              <a:tabLst/>
              <a:defRPr/>
            </a:pPr>
            <a:r>
              <a:rPr kumimoji="0" lang="en-US" sz="1400" b="1" i="0" u="none" strike="noStrike" kern="0" cap="none" spc="0" normalizeH="0" baseline="0" noProof="0">
                <a:ln>
                  <a:noFill/>
                </a:ln>
                <a:solidFill>
                  <a:srgbClr val="151515"/>
                </a:solidFill>
                <a:effectLst/>
                <a:uLnTx/>
                <a:uFillTx/>
                <a:latin typeface="Calibri"/>
                <a:ea typeface="Calibri"/>
                <a:cs typeface="Calibri"/>
                <a:sym typeface="Calibri"/>
              </a:rPr>
              <a:t>Paul L. Dunbar Elementary </a:t>
            </a:r>
            <a:endParaRPr kumimoji="0" sz="200" b="0" i="0" u="none" strike="noStrike" kern="0" cap="none" spc="0" normalizeH="0" baseline="0" noProof="0">
              <a:ln>
                <a:noFill/>
              </a:ln>
              <a:solidFill>
                <a:srgbClr val="151515"/>
              </a:solidFill>
              <a:effectLst/>
              <a:uLnTx/>
              <a:uFillTx/>
              <a:latin typeface="Calibri"/>
              <a:ea typeface="Calibri"/>
              <a:cs typeface="Calibri"/>
              <a:sym typeface="Calibri"/>
            </a:endParaRPr>
          </a:p>
        </p:txBody>
      </p:sp>
      <p:sp>
        <p:nvSpPr>
          <p:cNvPr id="334" name="Google Shape;334;p11"/>
          <p:cNvSpPr txBox="1"/>
          <p:nvPr/>
        </p:nvSpPr>
        <p:spPr>
          <a:xfrm>
            <a:off x="1516899" y="605904"/>
            <a:ext cx="1837698" cy="369302"/>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500"/>
              <a:buFontTx/>
              <a:buNone/>
              <a:tabLst/>
              <a:defRPr/>
            </a:pPr>
            <a:r>
              <a:rPr kumimoji="0" lang="en-US" sz="1200" b="1" i="1" u="none" strike="noStrike" kern="0" cap="none" spc="0" normalizeH="0" baseline="0" noProof="0">
                <a:ln>
                  <a:noFill/>
                </a:ln>
                <a:solidFill>
                  <a:srgbClr val="151515"/>
                </a:solidFill>
                <a:effectLst/>
                <a:uLnTx/>
                <a:uFillTx/>
                <a:latin typeface="Calibri"/>
                <a:ea typeface="Calibri"/>
                <a:cs typeface="Calibri"/>
                <a:sym typeface="Calibri"/>
              </a:rPr>
              <a:t>SMART Goals</a:t>
            </a:r>
            <a:endParaRPr kumimoji="0" sz="200" b="1" i="1" u="none" strike="noStrike" kern="0" cap="none" spc="0" normalizeH="0" baseline="0" noProof="0">
              <a:ln>
                <a:noFill/>
              </a:ln>
              <a:solidFill>
                <a:srgbClr val="151515"/>
              </a:solidFill>
              <a:effectLst/>
              <a:uLnTx/>
              <a:uFillTx/>
              <a:latin typeface="Calibri"/>
              <a:ea typeface="Calibri"/>
              <a:cs typeface="Calibri"/>
              <a:sym typeface="Calibri"/>
            </a:endParaRPr>
          </a:p>
        </p:txBody>
      </p:sp>
      <p:sp>
        <p:nvSpPr>
          <p:cNvPr id="335" name="Google Shape;335;p11"/>
          <p:cNvSpPr txBox="1"/>
          <p:nvPr/>
        </p:nvSpPr>
        <p:spPr>
          <a:xfrm>
            <a:off x="6096003" y="1779539"/>
            <a:ext cx="1837800" cy="369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500"/>
              <a:buFontTx/>
              <a:buNone/>
              <a:tabLst/>
              <a:defRPr/>
            </a:pPr>
            <a:r>
              <a:rPr kumimoji="0" lang="en-US" sz="1200" b="1" i="1" u="none" strike="noStrike" kern="0" cap="none" spc="0" normalizeH="0" baseline="0" noProof="0">
                <a:ln>
                  <a:noFill/>
                </a:ln>
                <a:solidFill>
                  <a:srgbClr val="151515"/>
                </a:solidFill>
                <a:effectLst/>
                <a:uLnTx/>
                <a:uFillTx/>
                <a:latin typeface="Calibri"/>
                <a:ea typeface="Calibri"/>
                <a:cs typeface="Calibri"/>
                <a:sym typeface="Calibri"/>
              </a:rPr>
              <a:t>School Strategies</a:t>
            </a:r>
            <a:endParaRPr kumimoji="0" sz="200" b="1" i="1" u="none" strike="noStrike" kern="0" cap="none" spc="0" normalizeH="0" baseline="0" noProof="0">
              <a:ln>
                <a:noFill/>
              </a:ln>
              <a:solidFill>
                <a:srgbClr val="151515"/>
              </a:solidFill>
              <a:effectLst/>
              <a:uLnTx/>
              <a:uFillTx/>
              <a:latin typeface="Calibri"/>
              <a:ea typeface="Calibri"/>
              <a:cs typeface="Calibri"/>
              <a:sym typeface="Calibri"/>
            </a:endParaRPr>
          </a:p>
        </p:txBody>
      </p:sp>
      <p:sp>
        <p:nvSpPr>
          <p:cNvPr id="336" name="Google Shape;336;p11"/>
          <p:cNvSpPr/>
          <p:nvPr/>
        </p:nvSpPr>
        <p:spPr>
          <a:xfrm>
            <a:off x="2162425" y="946328"/>
            <a:ext cx="1912591" cy="780410"/>
          </a:xfrm>
          <a:prstGeom prst="rect">
            <a:avLst/>
          </a:prstGeom>
          <a:solidFill>
            <a:schemeClr val="lt1"/>
          </a:solid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Tx/>
              <a:buNone/>
              <a:tabLst/>
              <a:defRPr/>
            </a:pPr>
            <a:r>
              <a:rPr kumimoji="0" lang="en-US" sz="900" b="0" i="0" u="none" strike="noStrike" kern="0" cap="none" spc="0" normalizeH="0" baseline="0" noProof="0">
                <a:ln>
                  <a:noFill/>
                </a:ln>
                <a:solidFill>
                  <a:srgbClr val="000000"/>
                </a:solidFill>
                <a:effectLst/>
                <a:uLnTx/>
                <a:uFillTx/>
                <a:latin typeface="Calibri"/>
                <a:ea typeface="Calibri"/>
                <a:cs typeface="Calibri"/>
                <a:sym typeface="Calibri"/>
              </a:rPr>
              <a:t>Increase the % of grades 3-5 students scoring proficient or above in  reading from 17% Spring GMAS 2019 to 20% on Spring GMAS 2022</a:t>
            </a: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200"/>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7" name="Google Shape;337;p11"/>
          <p:cNvSpPr/>
          <p:nvPr/>
        </p:nvSpPr>
        <p:spPr>
          <a:xfrm>
            <a:off x="4172888" y="944141"/>
            <a:ext cx="1912591" cy="780410"/>
          </a:xfrm>
          <a:prstGeom prst="rect">
            <a:avLst/>
          </a:prstGeom>
          <a:solidFill>
            <a:schemeClr val="lt1"/>
          </a:solid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Tx/>
              <a:buNone/>
              <a:tabLst/>
              <a:defRPr/>
            </a:pPr>
            <a:r>
              <a:rPr kumimoji="0" lang="en-US" sz="900" b="0" i="0" u="none" strike="noStrike" kern="0" cap="none" spc="0" normalizeH="0" baseline="0" noProof="0">
                <a:ln>
                  <a:noFill/>
                </a:ln>
                <a:solidFill>
                  <a:srgbClr val="000000"/>
                </a:solidFill>
                <a:effectLst/>
                <a:uLnTx/>
                <a:uFillTx/>
                <a:latin typeface="Calibri"/>
                <a:ea typeface="Calibri"/>
                <a:cs typeface="Calibri"/>
                <a:sym typeface="Calibri"/>
              </a:rPr>
              <a:t>Increase the % of grades 3-5 students scoring proficient or above in math  from 15% on Spring GMAS 2019 to 18% on Spring GMAS 2022</a:t>
            </a: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200"/>
              <a:buFontTx/>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8" name="Google Shape;338;p11"/>
          <p:cNvSpPr/>
          <p:nvPr/>
        </p:nvSpPr>
        <p:spPr>
          <a:xfrm>
            <a:off x="6183351" y="944141"/>
            <a:ext cx="1912591" cy="780410"/>
          </a:xfrm>
          <a:prstGeom prst="rect">
            <a:avLst/>
          </a:prstGeom>
          <a:solidFill>
            <a:schemeClr val="lt1"/>
          </a:solid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Tx/>
              <a:buNone/>
              <a:tabLst/>
              <a:defRPr/>
            </a:pPr>
            <a:r>
              <a:rPr kumimoji="0" lang="en-US" sz="900" b="0" i="0" u="none" strike="noStrike" kern="0" cap="none" spc="0" normalizeH="0" baseline="0" noProof="0">
                <a:ln>
                  <a:noFill/>
                </a:ln>
                <a:solidFill>
                  <a:srgbClr val="000000"/>
                </a:solidFill>
                <a:effectLst/>
                <a:uLnTx/>
                <a:uFillTx/>
                <a:latin typeface="Calibri"/>
                <a:ea typeface="Calibri"/>
                <a:cs typeface="Calibri"/>
                <a:sym typeface="Calibri"/>
              </a:rPr>
              <a:t>Reduce the number of insubordinate behavior referrals by 10% from 2019 to 2021-2022  SY</a:t>
            </a: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1200"/>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9" name="Google Shape;339;p11"/>
          <p:cNvSpPr txBox="1">
            <a:spLocks noGrp="1"/>
          </p:cNvSpPr>
          <p:nvPr>
            <p:ph type="sldNum" idx="12"/>
          </p:nvPr>
        </p:nvSpPr>
        <p:spPr>
          <a:xfrm>
            <a:off x="8550379" y="6542395"/>
            <a:ext cx="20574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000" b="0" i="0" u="none" strike="noStrike" kern="0" cap="none" spc="0" normalizeH="0" baseline="0" noProof="0">
              <a:ln>
                <a:noFill/>
              </a:ln>
              <a:solidFill>
                <a:srgbClr val="000000"/>
              </a:solidFill>
              <a:effectLst/>
              <a:uLnTx/>
              <a:uFillTx/>
              <a:latin typeface="Verdana"/>
              <a:ea typeface="Verdana"/>
              <a:cs typeface="Verdana"/>
              <a:sym typeface="Verdana"/>
            </a:endParaRPr>
          </a:p>
        </p:txBody>
      </p:sp>
      <p:sp>
        <p:nvSpPr>
          <p:cNvPr id="340" name="Google Shape;340;p11"/>
          <p:cNvSpPr/>
          <p:nvPr/>
        </p:nvSpPr>
        <p:spPr>
          <a:xfrm>
            <a:off x="8214142" y="944141"/>
            <a:ext cx="1912591" cy="780410"/>
          </a:xfrm>
          <a:prstGeom prst="rect">
            <a:avLst/>
          </a:prstGeom>
          <a:solidFill>
            <a:schemeClr val="lt1"/>
          </a:solid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Tx/>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Increase parent participation in school hosted events</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1" name="Google Shape;341;p11"/>
          <p:cNvSpPr txBox="1"/>
          <p:nvPr/>
        </p:nvSpPr>
        <p:spPr>
          <a:xfrm>
            <a:off x="3526923" y="1808080"/>
            <a:ext cx="1837800" cy="369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500"/>
              <a:buFontTx/>
              <a:buNone/>
              <a:tabLst/>
              <a:defRPr/>
            </a:pPr>
            <a:r>
              <a:rPr kumimoji="0" lang="en-US" sz="1200" b="1" i="1" u="none" strike="noStrike" kern="0" cap="none" spc="0" normalizeH="0" baseline="0" noProof="0">
                <a:ln>
                  <a:noFill/>
                </a:ln>
                <a:solidFill>
                  <a:srgbClr val="151515"/>
                </a:solidFill>
                <a:effectLst/>
                <a:uLnTx/>
                <a:uFillTx/>
                <a:latin typeface="Calibri"/>
                <a:ea typeface="Calibri"/>
                <a:cs typeface="Calibri"/>
                <a:sym typeface="Calibri"/>
              </a:rPr>
              <a:t>School Strategic Priorities</a:t>
            </a:r>
            <a:endParaRPr kumimoji="0" sz="200" b="1" i="1" u="none" strike="noStrike" kern="0" cap="none" spc="0" normalizeH="0" baseline="0" noProof="0">
              <a:ln>
                <a:noFill/>
              </a:ln>
              <a:solidFill>
                <a:srgbClr val="151515"/>
              </a:solidFill>
              <a:effectLst/>
              <a:uLnTx/>
              <a:uFillTx/>
              <a:latin typeface="Calibri"/>
              <a:ea typeface="Calibri"/>
              <a:cs typeface="Calibri"/>
              <a:sym typeface="Calibri"/>
            </a:endParaRPr>
          </a:p>
        </p:txBody>
      </p:sp>
      <p:sp>
        <p:nvSpPr>
          <p:cNvPr id="342" name="Google Shape;342;p11"/>
          <p:cNvSpPr/>
          <p:nvPr/>
        </p:nvSpPr>
        <p:spPr>
          <a:xfrm>
            <a:off x="3496461" y="2477394"/>
            <a:ext cx="2418900" cy="784790"/>
          </a:xfrm>
          <a:prstGeom prst="rect">
            <a:avLst/>
          </a:prstGeom>
          <a:noFill/>
          <a:ln>
            <a:noFill/>
          </a:ln>
        </p:spPr>
        <p:txBody>
          <a:bodyPr spcFirstLastPara="1" wrap="square" lIns="91425" tIns="45700" rIns="91425" bIns="45700" anchor="t" anchorCtr="0">
            <a:spAutoFit/>
          </a:bodyPr>
          <a:lstStyle/>
          <a:p>
            <a:pPr marL="228600" marR="0" lvl="0" indent="-165100" algn="l" defTabSz="914400" rtl="0" eaLnBrk="1" fontAlgn="auto" latinLnBrk="0" hangingPunct="1">
              <a:lnSpc>
                <a:spcPct val="100000"/>
              </a:lnSpc>
              <a:spcBef>
                <a:spcPts val="600"/>
              </a:spcBef>
              <a:spcAft>
                <a:spcPts val="0"/>
              </a:spcAft>
              <a:buClr>
                <a:srgbClr val="000000"/>
              </a:buClr>
              <a:buSzPts val="1000"/>
              <a:buFontTx/>
              <a:buNone/>
              <a:tabLst/>
              <a:defRPr/>
            </a:pPr>
            <a:endParaRPr kumimoji="0" sz="1000" b="1" i="0" u="none" strike="noStrike" kern="0" cap="none" spc="0" normalizeH="0" baseline="0" noProof="0">
              <a:ln>
                <a:noFill/>
              </a:ln>
              <a:solidFill>
                <a:srgbClr val="000000"/>
              </a:solidFill>
              <a:effectLst/>
              <a:uLnTx/>
              <a:uFillTx/>
              <a:latin typeface="Calibri"/>
              <a:ea typeface="Calibri"/>
              <a:cs typeface="Calibri"/>
              <a:sym typeface="Calibri"/>
            </a:endParaRPr>
          </a:p>
          <a:p>
            <a:pPr marL="228600" marR="0" lvl="0" indent="-165100" algn="l" defTabSz="914400" rtl="0" eaLnBrk="1" fontAlgn="auto" latinLnBrk="0" hangingPunct="1">
              <a:lnSpc>
                <a:spcPct val="100000"/>
              </a:lnSpc>
              <a:spcBef>
                <a:spcPts val="600"/>
              </a:spcBef>
              <a:spcAft>
                <a:spcPts val="0"/>
              </a:spcAft>
              <a:buClr>
                <a:srgbClr val="000000"/>
              </a:buClr>
              <a:buSzPts val="1000"/>
              <a:buFontTx/>
              <a:buNone/>
              <a:tabLst/>
              <a:defRPr/>
            </a:pPr>
            <a:endParaRPr kumimoji="0" sz="10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600"/>
              </a:spcBef>
              <a:spcAft>
                <a:spcPts val="0"/>
              </a:spcAft>
              <a:buClr>
                <a:srgbClr val="000000"/>
              </a:buClr>
              <a:buSzPts val="1000"/>
              <a:buFontTx/>
              <a:buNone/>
              <a:tabLst/>
              <a:defRPr/>
            </a:pPr>
            <a:endParaRPr kumimoji="0" sz="1000" b="1"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3" name="Google Shape;343;p11"/>
          <p:cNvSpPr/>
          <p:nvPr/>
        </p:nvSpPr>
        <p:spPr>
          <a:xfrm>
            <a:off x="3496450" y="3522325"/>
            <a:ext cx="2589000" cy="1015622"/>
          </a:xfrm>
          <a:prstGeom prst="rect">
            <a:avLst/>
          </a:prstGeom>
          <a:noFill/>
          <a:ln>
            <a:noFill/>
          </a:ln>
        </p:spPr>
        <p:txBody>
          <a:bodyPr spcFirstLastPara="1" wrap="square" lIns="91425" tIns="45700" rIns="91425" bIns="45700" anchor="t" anchorCtr="0">
            <a:spAutoFit/>
          </a:bodyPr>
          <a:lstStyle/>
          <a:p>
            <a:pPr marL="228600" marR="0" lvl="0" indent="-228600" algn="l" defTabSz="914400" rtl="0" eaLnBrk="1" fontAlgn="auto" latinLnBrk="0" hangingPunct="1">
              <a:lnSpc>
                <a:spcPct val="100000"/>
              </a:lnSpc>
              <a:spcBef>
                <a:spcPts val="600"/>
              </a:spcBef>
              <a:spcAft>
                <a:spcPts val="0"/>
              </a:spcAft>
              <a:buClr>
                <a:srgbClr val="000000"/>
              </a:buClr>
              <a:buSzPts val="1000"/>
              <a:buFont typeface="Calibri"/>
              <a:buAutoNum type="arabicPeriod" startAt="4"/>
              <a:tabLst/>
              <a:defRPr/>
            </a:pPr>
            <a:r>
              <a:rPr kumimoji="0" lang="en-US" sz="1000" b="1" i="0" u="none" strike="noStrike" kern="0" cap="none" spc="0" normalizeH="0" baseline="0" noProof="0" dirty="0">
                <a:ln>
                  <a:noFill/>
                </a:ln>
                <a:solidFill>
                  <a:srgbClr val="000000"/>
                </a:solidFill>
                <a:effectLst/>
                <a:uLnTx/>
                <a:uFillTx/>
                <a:latin typeface="Calibri"/>
                <a:ea typeface="Calibri"/>
                <a:cs typeface="Calibri"/>
                <a:sym typeface="Calibri"/>
              </a:rPr>
              <a:t> Intervention Block with HMH </a:t>
            </a:r>
            <a:endParaRPr kumimoji="0" sz="10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228600" marR="0" lvl="0" indent="-228600" algn="l" defTabSz="914400" rtl="0" eaLnBrk="1" fontAlgn="auto" latinLnBrk="0" hangingPunct="1">
              <a:lnSpc>
                <a:spcPct val="100000"/>
              </a:lnSpc>
              <a:spcBef>
                <a:spcPts val="600"/>
              </a:spcBef>
              <a:spcAft>
                <a:spcPts val="0"/>
              </a:spcAft>
              <a:buClr>
                <a:srgbClr val="000000"/>
              </a:buClr>
              <a:buSzPts val="1000"/>
              <a:buFont typeface="Calibri"/>
              <a:buAutoNum type="arabicPeriod" startAt="4"/>
              <a:tabLst/>
              <a:defRPr/>
            </a:pPr>
            <a:r>
              <a:rPr kumimoji="0" lang="en-US" sz="1000" b="1" i="0" u="none" strike="noStrike" kern="0" cap="none" spc="0" normalizeH="0" baseline="0" noProof="0" dirty="0">
                <a:ln>
                  <a:noFill/>
                </a:ln>
                <a:solidFill>
                  <a:srgbClr val="000000"/>
                </a:solidFill>
                <a:effectLst/>
                <a:uLnTx/>
                <a:uFillTx/>
                <a:latin typeface="Calibri"/>
                <a:ea typeface="Calibri"/>
                <a:cs typeface="Calibri"/>
                <a:sym typeface="Calibri"/>
              </a:rPr>
              <a:t>After School Tutorial</a:t>
            </a:r>
            <a:endParaRPr kumimoji="0" sz="10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228600" marR="0" lvl="0" indent="-228600" algn="l" defTabSz="914400" rtl="0" eaLnBrk="1" fontAlgn="auto" latinLnBrk="0" hangingPunct="1">
              <a:lnSpc>
                <a:spcPct val="100000"/>
              </a:lnSpc>
              <a:spcBef>
                <a:spcPts val="600"/>
              </a:spcBef>
              <a:spcAft>
                <a:spcPts val="0"/>
              </a:spcAft>
              <a:buClr>
                <a:srgbClr val="000000"/>
              </a:buClr>
              <a:buSzPts val="1000"/>
              <a:buFont typeface="Calibri"/>
              <a:buAutoNum type="arabicPeriod" startAt="4"/>
              <a:tabLst/>
              <a:defRPr/>
            </a:pPr>
            <a:r>
              <a:rPr kumimoji="0" lang="en-US" sz="1000" b="1" i="0" u="none" strike="noStrike" kern="0" cap="none" spc="0" normalizeH="0" baseline="0" noProof="0" dirty="0">
                <a:ln>
                  <a:noFill/>
                </a:ln>
                <a:solidFill>
                  <a:srgbClr val="000000"/>
                </a:solidFill>
                <a:effectLst/>
                <a:uLnTx/>
                <a:uFillTx/>
                <a:latin typeface="Calibri"/>
                <a:ea typeface="Calibri"/>
                <a:cs typeface="Calibri"/>
                <a:sym typeface="Calibri"/>
              </a:rPr>
              <a:t>BASC-3 Behavior Screener</a:t>
            </a:r>
            <a:endParaRPr kumimoji="0" sz="10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228600" marR="0" lvl="0" indent="-228600" algn="l" defTabSz="914400" rtl="0" eaLnBrk="1" fontAlgn="auto" latinLnBrk="0" hangingPunct="1">
              <a:lnSpc>
                <a:spcPct val="100000"/>
              </a:lnSpc>
              <a:spcBef>
                <a:spcPts val="600"/>
              </a:spcBef>
              <a:spcAft>
                <a:spcPts val="0"/>
              </a:spcAft>
              <a:buClr>
                <a:srgbClr val="000000"/>
              </a:buClr>
              <a:buSzPts val="1000"/>
              <a:buFont typeface="Calibri"/>
              <a:buAutoNum type="arabicPeriod" startAt="4"/>
              <a:tabLst/>
              <a:defRPr/>
            </a:pPr>
            <a:r>
              <a:rPr kumimoji="0" lang="en-US" sz="1000" b="1" i="0" u="none" strike="noStrike" kern="0" cap="none" spc="0" normalizeH="0" baseline="0" noProof="0" dirty="0">
                <a:ln>
                  <a:noFill/>
                </a:ln>
                <a:solidFill>
                  <a:srgbClr val="000000"/>
                </a:solidFill>
                <a:effectLst/>
                <a:uLnTx/>
                <a:uFillTx/>
                <a:latin typeface="Calibri"/>
                <a:ea typeface="Calibri"/>
                <a:cs typeface="Calibri"/>
                <a:sym typeface="Calibri"/>
              </a:rPr>
              <a:t>Weekly CARE Team Meetings</a:t>
            </a:r>
            <a:endParaRPr kumimoji="0" sz="1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344" name="Google Shape;344;p11"/>
          <p:cNvSpPr/>
          <p:nvPr/>
        </p:nvSpPr>
        <p:spPr>
          <a:xfrm>
            <a:off x="3491025" y="4703751"/>
            <a:ext cx="2628900" cy="13233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a:ln>
                  <a:noFill/>
                </a:ln>
                <a:solidFill>
                  <a:srgbClr val="000000"/>
                </a:solidFill>
                <a:effectLst/>
                <a:uLnTx/>
                <a:uFillTx/>
                <a:latin typeface="Calibri"/>
                <a:ea typeface="Calibri"/>
                <a:cs typeface="Calibri"/>
                <a:sym typeface="Calibri"/>
              </a:rPr>
              <a:t>8.     Grade Level Leaders</a:t>
            </a:r>
            <a:endParaRPr kumimoji="0" sz="10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600"/>
              </a:spcBef>
              <a:spcAft>
                <a:spcPts val="0"/>
              </a:spcAft>
              <a:buClr>
                <a:srgbClr val="000000"/>
              </a:buClr>
              <a:buSzTx/>
              <a:buFontTx/>
              <a:buNone/>
              <a:tabLst/>
              <a:defRPr/>
            </a:pPr>
            <a:r>
              <a:rPr kumimoji="0" lang="en-US" sz="1000" b="1" i="0" u="none" strike="noStrike" kern="0" cap="none" spc="0" normalizeH="0" baseline="0" noProof="0">
                <a:ln>
                  <a:noFill/>
                </a:ln>
                <a:solidFill>
                  <a:srgbClr val="000000"/>
                </a:solidFill>
                <a:effectLst/>
                <a:uLnTx/>
                <a:uFillTx/>
                <a:latin typeface="Calibri"/>
                <a:ea typeface="Calibri"/>
                <a:cs typeface="Calibri"/>
                <a:sym typeface="Calibri"/>
              </a:rPr>
              <a:t>9.     Leadership Development Opportunities (Coordinators;Club Sponsors)</a:t>
            </a:r>
            <a:endParaRPr kumimoji="0" sz="10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600"/>
              </a:spcBef>
              <a:spcAft>
                <a:spcPts val="0"/>
              </a:spcAft>
              <a:buClr>
                <a:srgbClr val="000000"/>
              </a:buClr>
              <a:buSzTx/>
              <a:buFontTx/>
              <a:buNone/>
              <a:tabLst/>
              <a:defRPr/>
            </a:pPr>
            <a:r>
              <a:rPr kumimoji="0" lang="en-US" sz="1000" b="1" i="0" u="none" strike="noStrike" kern="0" cap="none" spc="0" normalizeH="0" baseline="0" noProof="0">
                <a:ln>
                  <a:noFill/>
                </a:ln>
                <a:solidFill>
                  <a:srgbClr val="000000"/>
                </a:solidFill>
                <a:effectLst/>
                <a:uLnTx/>
                <a:uFillTx/>
                <a:latin typeface="Calibri"/>
                <a:ea typeface="Calibri"/>
                <a:cs typeface="Calibri"/>
                <a:sym typeface="Calibri"/>
              </a:rPr>
              <a:t>10.    ESOL,SPED, &amp; Homeless  Inclusion </a:t>
            </a:r>
            <a:endParaRPr kumimoji="0" sz="1000" b="1" i="0" u="none" strike="noStrike" kern="0" cap="none" spc="0" normalizeH="0" baseline="0" noProof="0">
              <a:ln>
                <a:noFill/>
              </a:ln>
              <a:solidFill>
                <a:srgbClr val="000000"/>
              </a:solidFill>
              <a:effectLst/>
              <a:uLnTx/>
              <a:uFillTx/>
              <a:latin typeface="Calibri"/>
              <a:ea typeface="Calibri"/>
              <a:cs typeface="Calibri"/>
              <a:sym typeface="Calibri"/>
            </a:endParaRPr>
          </a:p>
          <a:p>
            <a:pPr marL="228600" marR="0" lvl="0" indent="-165100" algn="l" defTabSz="914400" rtl="0" eaLnBrk="1" fontAlgn="auto" latinLnBrk="0" hangingPunct="1">
              <a:lnSpc>
                <a:spcPct val="100000"/>
              </a:lnSpc>
              <a:spcBef>
                <a:spcPts val="600"/>
              </a:spcBef>
              <a:spcAft>
                <a:spcPts val="0"/>
              </a:spcAft>
              <a:buClr>
                <a:srgbClr val="000000"/>
              </a:buClr>
              <a:buSzPts val="1000"/>
              <a:buFontTx/>
              <a:buNone/>
              <a:tabLst/>
              <a:defRPr/>
            </a:pPr>
            <a:endParaRPr kumimoji="0" sz="1000" b="1" i="0" u="none" strike="noStrike" kern="0" cap="none" spc="0" normalizeH="0" baseline="0" noProof="0">
              <a:ln>
                <a:noFill/>
              </a:ln>
              <a:solidFill>
                <a:srgbClr val="000000"/>
              </a:solidFill>
              <a:effectLst/>
              <a:uLnTx/>
              <a:uFillTx/>
              <a:latin typeface="Calibri"/>
              <a:ea typeface="Calibri"/>
              <a:cs typeface="Calibri"/>
              <a:sym typeface="Calibri"/>
            </a:endParaRPr>
          </a:p>
          <a:p>
            <a:pPr marL="228600" marR="0" lvl="0" indent="-165100" algn="l" defTabSz="914400" rtl="0" eaLnBrk="1" fontAlgn="auto" latinLnBrk="0" hangingPunct="1">
              <a:lnSpc>
                <a:spcPct val="100000"/>
              </a:lnSpc>
              <a:spcBef>
                <a:spcPts val="600"/>
              </a:spcBef>
              <a:spcAft>
                <a:spcPts val="0"/>
              </a:spcAft>
              <a:buClr>
                <a:srgbClr val="000000"/>
              </a:buClr>
              <a:buSzPts val="1000"/>
              <a:buFontTx/>
              <a:buNone/>
              <a:tabLst/>
              <a:defRPr/>
            </a:pPr>
            <a:endParaRPr kumimoji="0" sz="1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5" name="Google Shape;345;p11"/>
          <p:cNvSpPr txBox="1"/>
          <p:nvPr/>
        </p:nvSpPr>
        <p:spPr>
          <a:xfrm>
            <a:off x="1516901" y="51800"/>
            <a:ext cx="3639000" cy="7389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500"/>
              <a:buFontTx/>
              <a:buNone/>
              <a:tabLst/>
              <a:defRPr/>
            </a:pPr>
            <a:r>
              <a:rPr kumimoji="0" lang="en-US" sz="1200" b="1" i="1" u="none" strike="noStrike" kern="0" cap="none" spc="0" normalizeH="0" baseline="0" noProof="0">
                <a:ln>
                  <a:noFill/>
                </a:ln>
                <a:solidFill>
                  <a:srgbClr val="151515"/>
                </a:solidFill>
                <a:effectLst/>
                <a:uLnTx/>
                <a:uFillTx/>
                <a:latin typeface="Calibri"/>
                <a:ea typeface="Calibri"/>
                <a:cs typeface="Calibri"/>
                <a:sym typeface="Calibri"/>
              </a:rPr>
              <a:t>Mission-Paul Laurence Dunbar Elementary is a school that nurtures and develops life- long learners who are problem solvers and internationally minded citizens.</a:t>
            </a:r>
            <a:endParaRPr kumimoji="0" sz="200" b="1" i="1" u="none" strike="noStrike" kern="0" cap="none" spc="0" normalizeH="0" baseline="0" noProof="0">
              <a:ln>
                <a:noFill/>
              </a:ln>
              <a:solidFill>
                <a:srgbClr val="151515"/>
              </a:solidFill>
              <a:effectLst/>
              <a:uLnTx/>
              <a:uFillTx/>
              <a:latin typeface="Calibri"/>
              <a:ea typeface="Calibri"/>
              <a:cs typeface="Calibri"/>
              <a:sym typeface="Calibri"/>
            </a:endParaRPr>
          </a:p>
        </p:txBody>
      </p:sp>
      <p:sp>
        <p:nvSpPr>
          <p:cNvPr id="346" name="Google Shape;346;p11"/>
          <p:cNvSpPr txBox="1"/>
          <p:nvPr/>
        </p:nvSpPr>
        <p:spPr>
          <a:xfrm>
            <a:off x="6968782" y="-34250"/>
            <a:ext cx="3639000" cy="9234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500"/>
              <a:buFontTx/>
              <a:buNone/>
              <a:tabLst/>
              <a:defRPr/>
            </a:pPr>
            <a:r>
              <a:rPr kumimoji="0" lang="en-US" sz="1200" b="1" i="1" u="none" strike="noStrike" kern="0" cap="none" spc="0" normalizeH="0" baseline="0" noProof="0">
                <a:ln>
                  <a:noFill/>
                </a:ln>
                <a:solidFill>
                  <a:srgbClr val="151515"/>
                </a:solidFill>
                <a:effectLst/>
                <a:uLnTx/>
                <a:uFillTx/>
                <a:latin typeface="Calibri"/>
                <a:ea typeface="Calibri"/>
                <a:cs typeface="Calibri"/>
                <a:sym typeface="Calibri"/>
              </a:rPr>
              <a:t>Vision-Paul Laurence Dunbar is a school where excellence is expected and all students are developed academically, socially, and emotionally in order to become globally competitive.</a:t>
            </a:r>
            <a:endParaRPr kumimoji="0" sz="200" b="1" i="1" u="none" strike="noStrike" kern="0" cap="none" spc="0" normalizeH="0" baseline="0" noProof="0">
              <a:ln>
                <a:noFill/>
              </a:ln>
              <a:solidFill>
                <a:srgbClr val="151515"/>
              </a:solidFill>
              <a:effectLst/>
              <a:uLnTx/>
              <a:uFillTx/>
              <a:latin typeface="Calibri"/>
              <a:ea typeface="Calibri"/>
              <a:cs typeface="Calibri"/>
              <a:sym typeface="Calibri"/>
            </a:endParaRPr>
          </a:p>
        </p:txBody>
      </p:sp>
      <p:sp>
        <p:nvSpPr>
          <p:cNvPr id="347" name="Google Shape;347;p11"/>
          <p:cNvSpPr/>
          <p:nvPr/>
        </p:nvSpPr>
        <p:spPr>
          <a:xfrm>
            <a:off x="1577000" y="2401200"/>
            <a:ext cx="1837800" cy="938700"/>
          </a:xfrm>
          <a:prstGeom prst="rect">
            <a:avLst/>
          </a:prstGeom>
          <a:solidFill>
            <a:srgbClr val="6A6A6A"/>
          </a:solidFill>
          <a:ln w="50800" cap="flat" cmpd="sng">
            <a:solidFill>
              <a:srgbClr val="FFFFFF"/>
            </a:solidFill>
            <a:prstDash val="solid"/>
            <a:miter lim="8000"/>
            <a:headEnd type="none" w="sm" len="sm"/>
            <a:tailEnd type="none" w="sm" len="sm"/>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Tx/>
              <a:buNone/>
              <a:tabLst/>
              <a:defRPr/>
            </a:pPr>
            <a:r>
              <a:rPr kumimoji="0" lang="en-US" sz="1100" b="1" i="0" u="none" strike="noStrike" kern="0" cap="none" spc="0" normalizeH="0" baseline="0" noProof="0">
                <a:ln>
                  <a:noFill/>
                </a:ln>
                <a:solidFill>
                  <a:srgbClr val="FFFFFF"/>
                </a:solidFill>
                <a:effectLst/>
                <a:uLnTx/>
                <a:uFillTx/>
                <a:latin typeface="Calibri"/>
                <a:ea typeface="Calibri"/>
                <a:cs typeface="Calibri"/>
                <a:sym typeface="Calibri"/>
              </a:rPr>
              <a:t>Fostering Academic Excellence for All</a:t>
            </a:r>
            <a:endParaRPr kumimoji="0" sz="11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900"/>
              <a:buFontTx/>
              <a:buNone/>
              <a:tabLst/>
              <a:defRPr/>
            </a:pPr>
            <a:r>
              <a:rPr kumimoji="0" lang="en-US" sz="900" b="0" i="0" u="none" strike="noStrike" kern="0" cap="none" spc="0" normalizeH="0" baseline="0" noProof="0">
                <a:ln>
                  <a:noFill/>
                </a:ln>
                <a:solidFill>
                  <a:srgbClr val="FFFFFF"/>
                </a:solidFill>
                <a:effectLst/>
                <a:uLnTx/>
                <a:uFillTx/>
                <a:latin typeface="Calibri"/>
                <a:ea typeface="Calibri"/>
                <a:cs typeface="Calibri"/>
                <a:sym typeface="Calibri"/>
              </a:rPr>
              <a:t>Data</a:t>
            </a: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900"/>
              <a:buFontTx/>
              <a:buNone/>
              <a:tabLst/>
              <a:defRPr/>
            </a:pPr>
            <a:r>
              <a:rPr kumimoji="0" lang="en-US" sz="900" b="0" i="0" u="none" strike="noStrike" kern="0" cap="none" spc="0" normalizeH="0" baseline="0" noProof="0">
                <a:ln>
                  <a:noFill/>
                </a:ln>
                <a:solidFill>
                  <a:srgbClr val="FFFFFF"/>
                </a:solidFill>
                <a:effectLst/>
                <a:uLnTx/>
                <a:uFillTx/>
                <a:latin typeface="Calibri"/>
                <a:ea typeface="Calibri"/>
                <a:cs typeface="Calibri"/>
                <a:sym typeface="Calibri"/>
              </a:rPr>
              <a:t>Curriculum &amp; Instruction</a:t>
            </a: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FFFFFF"/>
              </a:buClr>
              <a:buSzPts val="4000"/>
              <a:buFontTx/>
              <a:buNone/>
              <a:tabLst/>
              <a:defRPr/>
            </a:pPr>
            <a:r>
              <a:rPr kumimoji="0" lang="en-US" sz="900" b="0" i="0" u="none" strike="noStrike" kern="0" cap="none" spc="0" normalizeH="0" baseline="0" noProof="0">
                <a:ln>
                  <a:noFill/>
                </a:ln>
                <a:solidFill>
                  <a:srgbClr val="FFFFFF"/>
                </a:solidFill>
                <a:effectLst/>
                <a:uLnTx/>
                <a:uFillTx/>
                <a:latin typeface="Calibri"/>
                <a:ea typeface="Calibri"/>
                <a:cs typeface="Calibri"/>
                <a:sym typeface="Calibri"/>
              </a:rPr>
              <a:t>Signature Program</a:t>
            </a: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8" name="Google Shape;348;p11"/>
          <p:cNvSpPr/>
          <p:nvPr/>
        </p:nvSpPr>
        <p:spPr>
          <a:xfrm>
            <a:off x="1577000" y="3616050"/>
            <a:ext cx="1837800" cy="780300"/>
          </a:xfrm>
          <a:prstGeom prst="rect">
            <a:avLst/>
          </a:prstGeom>
          <a:solidFill>
            <a:srgbClr val="006FA9"/>
          </a:solidFill>
          <a:ln w="50800" cap="flat" cmpd="sng">
            <a:solidFill>
              <a:srgbClr val="FFFFFF"/>
            </a:solidFill>
            <a:prstDash val="solid"/>
            <a:miter lim="8000"/>
            <a:headEnd type="none" w="sm" len="sm"/>
            <a:tailEnd type="none" w="sm" len="sm"/>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Tx/>
              <a:buNone/>
              <a:tabLst/>
              <a:defRPr/>
            </a:pPr>
            <a:r>
              <a:rPr kumimoji="0" lang="en-US" sz="1200" b="1" i="0" u="none" strike="noStrike" kern="0" cap="none" spc="0" normalizeH="0" baseline="0" noProof="0">
                <a:ln>
                  <a:noFill/>
                </a:ln>
                <a:solidFill>
                  <a:srgbClr val="FFFFFF"/>
                </a:solidFill>
                <a:effectLst/>
                <a:uLnTx/>
                <a:uFillTx/>
                <a:latin typeface="Calibri"/>
                <a:ea typeface="Calibri"/>
                <a:cs typeface="Calibri"/>
                <a:sym typeface="Calibri"/>
              </a:rPr>
              <a:t>Building a Culture of Student Support</a:t>
            </a:r>
            <a:endParaRPr kumimoji="0" sz="1100" b="1"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900"/>
              <a:buFontTx/>
              <a:buNone/>
              <a:tabLst/>
              <a:defRPr/>
            </a:pPr>
            <a:r>
              <a:rPr kumimoji="0" lang="en-US" sz="900" b="0" i="0" u="none" strike="noStrike" kern="0" cap="none" spc="0" normalizeH="0" baseline="0" noProof="0">
                <a:ln>
                  <a:noFill/>
                </a:ln>
                <a:solidFill>
                  <a:srgbClr val="FFFFFF"/>
                </a:solidFill>
                <a:effectLst/>
                <a:uLnTx/>
                <a:uFillTx/>
                <a:latin typeface="Calibri"/>
                <a:ea typeface="Calibri"/>
                <a:cs typeface="Calibri"/>
                <a:sym typeface="Calibri"/>
              </a:rPr>
              <a:t>Whole Child &amp; Intervention</a:t>
            </a: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srgbClr val="000000"/>
              </a:buClr>
              <a:buSzPts val="900"/>
              <a:buFontTx/>
              <a:buNone/>
              <a:tabLst/>
              <a:defRPr/>
            </a:pPr>
            <a:r>
              <a:rPr kumimoji="0" lang="en-US" sz="900" b="0" i="0" u="none" strike="noStrike" kern="0" cap="none" spc="0" normalizeH="0" baseline="0" noProof="0">
                <a:ln>
                  <a:noFill/>
                </a:ln>
                <a:solidFill>
                  <a:srgbClr val="FFFFFF"/>
                </a:solidFill>
                <a:effectLst/>
                <a:uLnTx/>
                <a:uFillTx/>
                <a:latin typeface="Calibri"/>
                <a:ea typeface="Calibri"/>
                <a:cs typeface="Calibri"/>
                <a:sym typeface="Calibri"/>
              </a:rPr>
              <a:t>Personalized Learning</a:t>
            </a: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9" name="Google Shape;349;p11"/>
          <p:cNvSpPr/>
          <p:nvPr/>
        </p:nvSpPr>
        <p:spPr>
          <a:xfrm>
            <a:off x="1577013" y="4643575"/>
            <a:ext cx="1837800" cy="780300"/>
          </a:xfrm>
          <a:prstGeom prst="rect">
            <a:avLst/>
          </a:prstGeom>
          <a:solidFill>
            <a:srgbClr val="DF6A35"/>
          </a:solidFill>
          <a:ln w="50800" cap="flat" cmpd="sng">
            <a:solidFill>
              <a:srgbClr val="FFFFFF"/>
            </a:solidFill>
            <a:prstDash val="solid"/>
            <a:miter lim="8000"/>
            <a:headEnd type="none" w="sm" len="sm"/>
            <a:tailEnd type="none" w="sm" len="sm"/>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Tx/>
              <a:buNone/>
              <a:tabLst/>
              <a:defRPr/>
            </a:pPr>
            <a:r>
              <a:rPr kumimoji="0" lang="en-US" sz="1200" b="1" i="0" u="none" strike="noStrike" kern="0" cap="none" spc="0" normalizeH="0" baseline="0" noProof="0">
                <a:ln>
                  <a:noFill/>
                </a:ln>
                <a:solidFill>
                  <a:srgbClr val="FFFFFF"/>
                </a:solidFill>
                <a:effectLst/>
                <a:uLnTx/>
                <a:uFillTx/>
                <a:latin typeface="Calibri"/>
                <a:ea typeface="Calibri"/>
                <a:cs typeface="Calibri"/>
                <a:sym typeface="Calibri"/>
              </a:rPr>
              <a:t>Equipping &amp; Empowering Leaders &amp; Staff</a:t>
            </a:r>
            <a:endParaRPr kumimoji="0" sz="1200" b="1" i="0" u="none" strike="noStrike" kern="0" cap="none" spc="0" normalizeH="0" baseline="0" noProof="0">
              <a:ln>
                <a:noFill/>
              </a:ln>
              <a:solidFill>
                <a:srgbClr val="FFFFFF"/>
              </a:solidFill>
              <a:effectLst/>
              <a:uLnTx/>
              <a:uFillTx/>
              <a:latin typeface="Calibri"/>
              <a:ea typeface="Calibri"/>
              <a:cs typeface="Calibri"/>
              <a:sym typeface="Calibri"/>
            </a:endParaRPr>
          </a:p>
          <a:p>
            <a:pPr marL="171446" marR="0" lvl="0" indent="0" algn="ctr" defTabSz="914400" rtl="0" eaLnBrk="1" fontAlgn="auto" latinLnBrk="0" hangingPunct="1">
              <a:lnSpc>
                <a:spcPct val="100000"/>
              </a:lnSpc>
              <a:spcBef>
                <a:spcPts val="0"/>
              </a:spcBef>
              <a:spcAft>
                <a:spcPts val="0"/>
              </a:spcAft>
              <a:buClr>
                <a:srgbClr val="000000"/>
              </a:buClr>
              <a:buSzPts val="900"/>
              <a:buFontTx/>
              <a:buNone/>
              <a:tabLst/>
              <a:defRPr/>
            </a:pPr>
            <a:r>
              <a:rPr kumimoji="0" lang="en-US" sz="900" b="0" i="0" u="none" strike="noStrike" kern="0" cap="none" spc="0" normalizeH="0" baseline="0" noProof="0">
                <a:ln>
                  <a:noFill/>
                </a:ln>
                <a:solidFill>
                  <a:srgbClr val="FFFFFF"/>
                </a:solidFill>
                <a:effectLst/>
                <a:uLnTx/>
                <a:uFillTx/>
                <a:latin typeface="Calibri"/>
                <a:ea typeface="Calibri"/>
                <a:cs typeface="Calibri"/>
                <a:sym typeface="Calibri"/>
              </a:rPr>
              <a:t>Strategic Staff Support</a:t>
            </a: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a:p>
            <a:pPr marL="171446" marR="0" lvl="0" indent="0" algn="ctr" defTabSz="914400" rtl="0" eaLnBrk="1" fontAlgn="auto" latinLnBrk="0" hangingPunct="1">
              <a:lnSpc>
                <a:spcPct val="100000"/>
              </a:lnSpc>
              <a:spcBef>
                <a:spcPts val="0"/>
              </a:spcBef>
              <a:spcAft>
                <a:spcPts val="0"/>
              </a:spcAft>
              <a:buClr>
                <a:srgbClr val="000000"/>
              </a:buClr>
              <a:buSzPts val="900"/>
              <a:buFontTx/>
              <a:buNone/>
              <a:tabLst/>
              <a:defRPr/>
            </a:pPr>
            <a:r>
              <a:rPr kumimoji="0" lang="en-US" sz="900" b="0" i="0" u="none" strike="noStrike" kern="0" cap="none" spc="0" normalizeH="0" baseline="0" noProof="0">
                <a:ln>
                  <a:noFill/>
                </a:ln>
                <a:solidFill>
                  <a:srgbClr val="FFFFFF"/>
                </a:solidFill>
                <a:effectLst/>
                <a:uLnTx/>
                <a:uFillTx/>
                <a:latin typeface="Calibri"/>
                <a:ea typeface="Calibri"/>
                <a:cs typeface="Calibri"/>
                <a:sym typeface="Calibri"/>
              </a:rPr>
              <a:t>Equitable Resource Allocation</a:t>
            </a: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0" name="Google Shape;350;p11"/>
          <p:cNvSpPr/>
          <p:nvPr/>
        </p:nvSpPr>
        <p:spPr>
          <a:xfrm>
            <a:off x="1577013" y="5680663"/>
            <a:ext cx="1837800" cy="780300"/>
          </a:xfrm>
          <a:prstGeom prst="rect">
            <a:avLst/>
          </a:prstGeom>
          <a:solidFill>
            <a:srgbClr val="BF9000"/>
          </a:solidFill>
          <a:ln w="50800" cap="flat" cmpd="sng">
            <a:solidFill>
              <a:srgbClr val="FFFFFF"/>
            </a:solidFill>
            <a:prstDash val="solid"/>
            <a:miter lim="8000"/>
            <a:headEnd type="none" w="sm" len="sm"/>
            <a:tailEnd type="none" w="sm" len="sm"/>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Tx/>
              <a:buNone/>
              <a:tabLst/>
              <a:defRPr/>
            </a:pPr>
            <a:r>
              <a:rPr kumimoji="0" lang="en-US" sz="1200" b="1" i="0" u="none" strike="noStrike" kern="0" cap="none" spc="0" normalizeH="0" baseline="0" noProof="0">
                <a:ln>
                  <a:noFill/>
                </a:ln>
                <a:solidFill>
                  <a:srgbClr val="FFFFFF"/>
                </a:solidFill>
                <a:effectLst/>
                <a:uLnTx/>
                <a:uFillTx/>
                <a:latin typeface="Calibri"/>
                <a:ea typeface="Calibri"/>
                <a:cs typeface="Calibri"/>
                <a:sym typeface="Calibri"/>
              </a:rPr>
              <a:t>Creating a System of School Support</a:t>
            </a:r>
            <a:endParaRPr kumimoji="0" sz="1200" b="1" i="0" u="none" strike="noStrike" kern="0" cap="none" spc="0" normalizeH="0" baseline="0" noProof="0">
              <a:ln>
                <a:noFill/>
              </a:ln>
              <a:solidFill>
                <a:srgbClr val="FFFFFF"/>
              </a:solidFill>
              <a:effectLst/>
              <a:uLnTx/>
              <a:uFillTx/>
              <a:latin typeface="Calibri"/>
              <a:ea typeface="Calibri"/>
              <a:cs typeface="Calibri"/>
              <a:sym typeface="Calibri"/>
            </a:endParaRPr>
          </a:p>
          <a:p>
            <a:pPr marL="171446" marR="0" lvl="0" indent="0" algn="ctr" defTabSz="914400" rtl="0" eaLnBrk="1" fontAlgn="auto" latinLnBrk="0" hangingPunct="1">
              <a:lnSpc>
                <a:spcPct val="100000"/>
              </a:lnSpc>
              <a:spcBef>
                <a:spcPts val="0"/>
              </a:spcBef>
              <a:spcAft>
                <a:spcPts val="0"/>
              </a:spcAft>
              <a:buClr>
                <a:srgbClr val="000000"/>
              </a:buClr>
              <a:buSzPts val="900"/>
              <a:buFontTx/>
              <a:buNone/>
              <a:tabLst/>
              <a:defRPr/>
            </a:pPr>
            <a:r>
              <a:rPr kumimoji="0" lang="en-US" sz="900" b="0" i="0" u="none" strike="noStrike" kern="0" cap="none" spc="0" normalizeH="0" baseline="0" noProof="0">
                <a:ln>
                  <a:noFill/>
                </a:ln>
                <a:solidFill>
                  <a:srgbClr val="FFFFFF"/>
                </a:solidFill>
                <a:effectLst/>
                <a:uLnTx/>
                <a:uFillTx/>
                <a:latin typeface="Calibri"/>
                <a:ea typeface="Calibri"/>
                <a:cs typeface="Calibri"/>
                <a:sym typeface="Calibri"/>
              </a:rPr>
              <a:t>Collective Action, Engagement &amp; Empowerment</a:t>
            </a:r>
            <a:endParaRPr kumimoji="0" sz="9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1" name="Google Shape;351;p11"/>
          <p:cNvSpPr/>
          <p:nvPr/>
        </p:nvSpPr>
        <p:spPr>
          <a:xfrm>
            <a:off x="3506997" y="5828424"/>
            <a:ext cx="2418900" cy="15542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a:ln>
                  <a:noFill/>
                </a:ln>
                <a:solidFill>
                  <a:srgbClr val="000000"/>
                </a:solidFill>
                <a:effectLst/>
                <a:uLnTx/>
                <a:uFillTx/>
                <a:latin typeface="Calibri"/>
                <a:ea typeface="Calibri"/>
                <a:cs typeface="Calibri"/>
                <a:sym typeface="Calibri"/>
              </a:rPr>
              <a:t>11.    Community Partners Network</a:t>
            </a:r>
            <a:endParaRPr kumimoji="0" sz="10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a:ln>
                  <a:noFill/>
                </a:ln>
                <a:solidFill>
                  <a:srgbClr val="000000"/>
                </a:solidFill>
                <a:effectLst/>
                <a:uLnTx/>
                <a:uFillTx/>
                <a:latin typeface="Calibri"/>
                <a:ea typeface="Calibri"/>
                <a:cs typeface="Calibri"/>
                <a:sym typeface="Calibri"/>
              </a:rPr>
              <a:t>12.    On-Campus AVLF resources </a:t>
            </a:r>
            <a:endParaRPr kumimoji="0" sz="10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a:ln>
                  <a:noFill/>
                </a:ln>
                <a:solidFill>
                  <a:srgbClr val="000000"/>
                </a:solidFill>
                <a:effectLst/>
                <a:uLnTx/>
                <a:uFillTx/>
                <a:latin typeface="Calibri"/>
                <a:ea typeface="Calibri"/>
                <a:cs typeface="Calibri"/>
                <a:sym typeface="Calibri"/>
              </a:rPr>
              <a:t>13.     Parent Liaison and Parent Center</a:t>
            </a:r>
            <a:endParaRPr kumimoji="0" sz="10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a:ln>
                  <a:noFill/>
                </a:ln>
                <a:solidFill>
                  <a:srgbClr val="000000"/>
                </a:solidFill>
                <a:effectLst/>
                <a:uLnTx/>
                <a:uFillTx/>
                <a:latin typeface="Calibri"/>
                <a:ea typeface="Calibri"/>
                <a:cs typeface="Calibri"/>
                <a:sym typeface="Calibri"/>
              </a:rPr>
              <a:t>14.     Community CARE Closet</a:t>
            </a:r>
            <a:endParaRPr kumimoji="0" sz="10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000" b="1" i="0" u="none" strike="noStrike" kern="0" cap="none" spc="0" normalizeH="0" baseline="0" noProof="0">
                <a:ln>
                  <a:noFill/>
                </a:ln>
                <a:solidFill>
                  <a:srgbClr val="000000"/>
                </a:solidFill>
                <a:effectLst/>
                <a:uLnTx/>
                <a:uFillTx/>
                <a:latin typeface="Calibri"/>
                <a:ea typeface="Calibri"/>
                <a:cs typeface="Calibri"/>
                <a:sym typeface="Calibri"/>
              </a:rPr>
              <a:t>15.     Sheltering Arms Educare Center</a:t>
            </a:r>
            <a:endParaRPr kumimoji="0" sz="1000" b="1" i="0" u="none" strike="noStrike" kern="0" cap="none" spc="0" normalizeH="0" baseline="0" noProof="0">
              <a:ln>
                <a:noFill/>
              </a:ln>
              <a:solidFill>
                <a:srgbClr val="000000"/>
              </a:solidFill>
              <a:effectLst/>
              <a:uLnTx/>
              <a:uFillTx/>
              <a:latin typeface="Calibri"/>
              <a:ea typeface="Calibri"/>
              <a:cs typeface="Calibri"/>
              <a:sym typeface="Calibri"/>
            </a:endParaRPr>
          </a:p>
          <a:p>
            <a:pPr marL="457200" marR="0" lvl="0" indent="0" algn="l" defTabSz="914400" rtl="0" eaLnBrk="1" fontAlgn="auto" latinLnBrk="0" hangingPunct="1">
              <a:lnSpc>
                <a:spcPct val="100000"/>
              </a:lnSpc>
              <a:spcBef>
                <a:spcPts val="600"/>
              </a:spcBef>
              <a:spcAft>
                <a:spcPts val="0"/>
              </a:spcAft>
              <a:buClr>
                <a:srgbClr val="000000"/>
              </a:buClr>
              <a:buSzTx/>
              <a:buFontTx/>
              <a:buNone/>
              <a:tabLst/>
              <a:defRPr/>
            </a:pPr>
            <a:endParaRPr kumimoji="0" sz="1000" b="1" i="0" u="none" strike="noStrike" kern="0" cap="none" spc="0" normalizeH="0" baseline="0" noProof="0">
              <a:ln>
                <a:noFill/>
              </a:ln>
              <a:solidFill>
                <a:srgbClr val="000000"/>
              </a:solidFill>
              <a:effectLst/>
              <a:uLnTx/>
              <a:uFillTx/>
              <a:latin typeface="Calibri"/>
              <a:ea typeface="Calibri"/>
              <a:cs typeface="Calibri"/>
              <a:sym typeface="Calibri"/>
            </a:endParaRPr>
          </a:p>
          <a:p>
            <a:pPr marL="228600" marR="0" lvl="0" indent="-165100" algn="l" defTabSz="914400" rtl="0" eaLnBrk="1" fontAlgn="auto" latinLnBrk="0" hangingPunct="1">
              <a:lnSpc>
                <a:spcPct val="100000"/>
              </a:lnSpc>
              <a:spcBef>
                <a:spcPts val="600"/>
              </a:spcBef>
              <a:spcAft>
                <a:spcPts val="0"/>
              </a:spcAft>
              <a:buClr>
                <a:srgbClr val="000000"/>
              </a:buClr>
              <a:buSzPts val="1000"/>
              <a:buFontTx/>
              <a:buNone/>
              <a:tabLst/>
              <a:defRPr/>
            </a:pPr>
            <a:endParaRPr kumimoji="0" sz="1000" b="1" i="0" u="none" strike="noStrike" kern="0" cap="none" spc="0" normalizeH="0" baseline="0" noProof="0">
              <a:ln>
                <a:noFill/>
              </a:ln>
              <a:solidFill>
                <a:srgbClr val="000000"/>
              </a:solidFill>
              <a:effectLst/>
              <a:uLnTx/>
              <a:uFillTx/>
              <a:latin typeface="Calibri"/>
              <a:ea typeface="Calibri"/>
              <a:cs typeface="Calibri"/>
              <a:sym typeface="Calibri"/>
            </a:endParaRPr>
          </a:p>
          <a:p>
            <a:pPr marL="228600" marR="0" lvl="0" indent="-165100" algn="l" defTabSz="914400" rtl="0" eaLnBrk="1" fontAlgn="auto" latinLnBrk="0" hangingPunct="1">
              <a:lnSpc>
                <a:spcPct val="100000"/>
              </a:lnSpc>
              <a:spcBef>
                <a:spcPts val="600"/>
              </a:spcBef>
              <a:spcAft>
                <a:spcPts val="0"/>
              </a:spcAft>
              <a:buClr>
                <a:srgbClr val="000000"/>
              </a:buClr>
              <a:buSzPts val="1000"/>
              <a:buFontTx/>
              <a:buNone/>
              <a:tabLst/>
              <a:defRPr/>
            </a:pPr>
            <a:endParaRPr kumimoji="0" sz="10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52" name="Google Shape;352;p11"/>
          <p:cNvSpPr/>
          <p:nvPr/>
        </p:nvSpPr>
        <p:spPr>
          <a:xfrm>
            <a:off x="3491025" y="2357227"/>
            <a:ext cx="2418900" cy="15542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600"/>
              </a:spcBef>
              <a:spcAft>
                <a:spcPts val="0"/>
              </a:spcAft>
              <a:buClr>
                <a:srgbClr val="000000"/>
              </a:buClr>
              <a:buSzTx/>
              <a:buFontTx/>
              <a:buNone/>
              <a:tabLst/>
              <a:defRPr/>
            </a:pPr>
            <a:r>
              <a:rPr kumimoji="0" lang="en-US" sz="1000" b="1" i="0" u="none" strike="noStrike" kern="0" cap="none" spc="0" normalizeH="0" baseline="0" noProof="0">
                <a:ln>
                  <a:noFill/>
                </a:ln>
                <a:solidFill>
                  <a:srgbClr val="000000"/>
                </a:solidFill>
                <a:effectLst/>
                <a:uLnTx/>
                <a:uFillTx/>
                <a:latin typeface="Calibri"/>
                <a:ea typeface="Calibri"/>
                <a:cs typeface="Calibri"/>
                <a:sym typeface="Calibri"/>
              </a:rPr>
              <a:t>1.     Weekly Data Review PLCS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600"/>
              </a:spcBef>
              <a:spcAft>
                <a:spcPts val="0"/>
              </a:spcAft>
              <a:buClr>
                <a:srgbClr val="000000"/>
              </a:buClr>
              <a:buSzTx/>
              <a:buFontTx/>
              <a:buNone/>
              <a:tabLst/>
              <a:defRPr/>
            </a:pPr>
            <a:r>
              <a:rPr kumimoji="0" lang="en-US" sz="1000" b="1" i="0" u="none" strike="noStrike" kern="0" cap="none" spc="0" normalizeH="0" baseline="0" noProof="0">
                <a:ln>
                  <a:noFill/>
                </a:ln>
                <a:solidFill>
                  <a:srgbClr val="000000"/>
                </a:solidFill>
                <a:effectLst/>
                <a:uLnTx/>
                <a:uFillTx/>
                <a:latin typeface="Calibri"/>
                <a:ea typeface="Calibri"/>
                <a:cs typeface="Calibri"/>
                <a:sym typeface="Calibri"/>
              </a:rPr>
              <a:t>2.     International Baccalaureate school-wide implementation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600"/>
              </a:spcBef>
              <a:spcAft>
                <a:spcPts val="0"/>
              </a:spcAft>
              <a:buClr>
                <a:srgbClr val="000000"/>
              </a:buClr>
              <a:buSzTx/>
              <a:buFontTx/>
              <a:buNone/>
              <a:tabLst/>
              <a:defRPr/>
            </a:pPr>
            <a:r>
              <a:rPr kumimoji="0" lang="en-US" sz="1000" b="1" i="0" u="none" strike="noStrike" kern="0" cap="none" spc="0" normalizeH="0" baseline="0" noProof="0">
                <a:ln>
                  <a:noFill/>
                </a:ln>
                <a:solidFill>
                  <a:srgbClr val="000000"/>
                </a:solidFill>
                <a:effectLst/>
                <a:uLnTx/>
                <a:uFillTx/>
                <a:latin typeface="Calibri"/>
                <a:ea typeface="Calibri"/>
                <a:cs typeface="Calibri"/>
                <a:sym typeface="Calibri"/>
              </a:rPr>
              <a:t>3.     Focus on Literacy and Math instructional best practices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600"/>
              </a:spcBef>
              <a:spcAft>
                <a:spcPts val="0"/>
              </a:spcAft>
              <a:buClr>
                <a:srgbClr val="000000"/>
              </a:buClr>
              <a:buSzTx/>
              <a:buFontTx/>
              <a:buNone/>
              <a:tabLst/>
              <a:defRPr/>
            </a:pPr>
            <a:r>
              <a:rPr kumimoji="0" lang="en-US" sz="1000" b="1" i="0" u="none" strike="noStrike" kern="0" cap="none" spc="0" normalizeH="0" baseline="0" noProof="0">
                <a:ln>
                  <a:noFill/>
                </a:ln>
                <a:solidFill>
                  <a:srgbClr val="000000"/>
                </a:solidFill>
                <a:effectLst/>
                <a:uLnTx/>
                <a:uFillTx/>
                <a:latin typeface="Calibri"/>
                <a:ea typeface="Calibri"/>
                <a:cs typeface="Calibri"/>
                <a:sym typeface="Calibri"/>
              </a:rPr>
              <a:t> </a:t>
            </a:r>
            <a:endParaRPr kumimoji="0" sz="1000" b="1"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600"/>
              </a:spcBef>
              <a:spcAft>
                <a:spcPts val="0"/>
              </a:spcAft>
              <a:buClr>
                <a:srgbClr val="000000"/>
              </a:buClr>
              <a:buSzPts val="1000"/>
              <a:buFontTx/>
              <a:buNone/>
              <a:tabLst/>
              <a:defRPr/>
            </a:pPr>
            <a:endParaRPr kumimoji="0" sz="10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C037F-9B04-45A9-8AE6-A8517884947F}"/>
              </a:ext>
            </a:extLst>
          </p:cNvPr>
          <p:cNvSpPr>
            <a:spLocks noGrp="1"/>
          </p:cNvSpPr>
          <p:nvPr>
            <p:ph type="title"/>
          </p:nvPr>
        </p:nvSpPr>
        <p:spPr/>
        <p:txBody>
          <a:bodyPr/>
          <a:lstStyle/>
          <a:p>
            <a:r>
              <a:rPr lang="en-US" dirty="0">
                <a:solidFill>
                  <a:srgbClr val="FFFFFF"/>
                </a:solidFill>
              </a:rPr>
              <a:t>Continuous Improvement Plan</a:t>
            </a:r>
            <a:endParaRPr lang="en-US" dirty="0"/>
          </a:p>
        </p:txBody>
      </p:sp>
      <p:sp>
        <p:nvSpPr>
          <p:cNvPr id="3" name="Text Placeholder 2">
            <a:extLst>
              <a:ext uri="{FF2B5EF4-FFF2-40B4-BE49-F238E27FC236}">
                <a16:creationId xmlns:a16="http://schemas.microsoft.com/office/drawing/2014/main" id="{9F49FB76-25BA-4481-B88D-DCB748E1662E}"/>
              </a:ext>
            </a:extLst>
          </p:cNvPr>
          <p:cNvSpPr>
            <a:spLocks noGrp="1"/>
          </p:cNvSpPr>
          <p:nvPr>
            <p:ph type="body" idx="1"/>
          </p:nvPr>
        </p:nvSpPr>
        <p:spPr/>
        <p:txBody>
          <a:bodyPr/>
          <a:lstStyle/>
          <a:p>
            <a:r>
              <a:rPr lang="en-US" dirty="0">
                <a:solidFill>
                  <a:srgbClr val="FFFFFF"/>
                </a:solidFill>
              </a:rPr>
              <a:t>SY 2022-2023</a:t>
            </a:r>
          </a:p>
          <a:p>
            <a:endParaRPr lang="en-US" dirty="0"/>
          </a:p>
        </p:txBody>
      </p:sp>
    </p:spTree>
    <p:extLst>
      <p:ext uri="{BB962C8B-B14F-4D97-AF65-F5344CB8AC3E}">
        <p14:creationId xmlns:p14="http://schemas.microsoft.com/office/powerpoint/2010/main" val="940164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4"/>
          <p:cNvSpPr/>
          <p:nvPr/>
        </p:nvSpPr>
        <p:spPr>
          <a:xfrm>
            <a:off x="1524000" y="-27023"/>
            <a:ext cx="9144000" cy="358706"/>
          </a:xfrm>
          <a:prstGeom prst="rect">
            <a:avLst/>
          </a:prstGeom>
          <a:solidFill>
            <a:srgbClr val="F2F2F2"/>
          </a:solidFill>
          <a:ln>
            <a:noFill/>
          </a:ln>
        </p:spPr>
        <p:txBody>
          <a:bodyPr spcFirstLastPara="1" wrap="square" lIns="60003" tIns="29991" rIns="60003" bIns="29991" anchor="ctr" anchorCtr="0">
            <a:noAutofit/>
          </a:bodyPr>
          <a:lstStyle/>
          <a:p>
            <a:pPr algn="ctr" defTabSz="571500">
              <a:buClr>
                <a:srgbClr val="000000"/>
              </a:buClr>
              <a:buSzPts val="1350"/>
            </a:pPr>
            <a:endParaRPr sz="1181" kern="0">
              <a:solidFill>
                <a:srgbClr val="FFFFFF"/>
              </a:solidFill>
              <a:latin typeface="Arial"/>
              <a:cs typeface="Arial"/>
              <a:sym typeface="Arial"/>
            </a:endParaRPr>
          </a:p>
        </p:txBody>
      </p:sp>
      <p:grpSp>
        <p:nvGrpSpPr>
          <p:cNvPr id="171" name="Google Shape;171;p4"/>
          <p:cNvGrpSpPr/>
          <p:nvPr/>
        </p:nvGrpSpPr>
        <p:grpSpPr>
          <a:xfrm>
            <a:off x="8986054" y="75288"/>
            <a:ext cx="238998" cy="241995"/>
            <a:chOff x="6665701" y="1263473"/>
            <a:chExt cx="364188" cy="368755"/>
          </a:xfrm>
        </p:grpSpPr>
        <p:sp>
          <p:nvSpPr>
            <p:cNvPr id="172" name="Google Shape;172;p4"/>
            <p:cNvSpPr/>
            <p:nvPr/>
          </p:nvSpPr>
          <p:spPr>
            <a:xfrm>
              <a:off x="6665701" y="1417286"/>
              <a:ext cx="97292" cy="214928"/>
            </a:xfrm>
            <a:custGeom>
              <a:avLst/>
              <a:gdLst/>
              <a:ahLst/>
              <a:cxnLst/>
              <a:rect l="l" t="t" r="r" b="b"/>
              <a:pathLst>
                <a:path w="4304" h="9508" extrusionOk="0">
                  <a:moveTo>
                    <a:pt x="0" y="1"/>
                  </a:moveTo>
                  <a:lnTo>
                    <a:pt x="0" y="9507"/>
                  </a:lnTo>
                  <a:lnTo>
                    <a:pt x="4303" y="9507"/>
                  </a:lnTo>
                  <a:lnTo>
                    <a:pt x="4303" y="1"/>
                  </a:lnTo>
                  <a:close/>
                </a:path>
              </a:pathLst>
            </a:custGeom>
            <a:solidFill>
              <a:srgbClr val="009999"/>
            </a:solidFill>
            <a:ln>
              <a:noFill/>
            </a:ln>
          </p:spPr>
          <p:txBody>
            <a:bodyPr spcFirstLastPara="1" wrap="square" lIns="59981" tIns="59981" rIns="59981" bIns="59981" anchor="ctr" anchorCtr="0">
              <a:noAutofit/>
            </a:bodyPr>
            <a:lstStyle/>
            <a:p>
              <a:pPr defTabSz="571500">
                <a:buClr>
                  <a:srgbClr val="000000"/>
                </a:buClr>
                <a:buSzPts val="1200"/>
              </a:pPr>
              <a:endParaRPr sz="1050" kern="0">
                <a:solidFill>
                  <a:srgbClr val="000000"/>
                </a:solidFill>
                <a:latin typeface="Arial"/>
                <a:cs typeface="Arial"/>
                <a:sym typeface="Arial"/>
              </a:endParaRPr>
            </a:p>
          </p:txBody>
        </p:sp>
        <p:sp>
          <p:nvSpPr>
            <p:cNvPr id="173" name="Google Shape;173;p4"/>
            <p:cNvSpPr/>
            <p:nvPr/>
          </p:nvSpPr>
          <p:spPr>
            <a:xfrm>
              <a:off x="6799149" y="1340391"/>
              <a:ext cx="97292" cy="291831"/>
            </a:xfrm>
            <a:custGeom>
              <a:avLst/>
              <a:gdLst/>
              <a:ahLst/>
              <a:cxnLst/>
              <a:rect l="l" t="t" r="r" b="b"/>
              <a:pathLst>
                <a:path w="4304" h="12910" extrusionOk="0">
                  <a:moveTo>
                    <a:pt x="1" y="0"/>
                  </a:moveTo>
                  <a:lnTo>
                    <a:pt x="1" y="12909"/>
                  </a:lnTo>
                  <a:lnTo>
                    <a:pt x="4304" y="12909"/>
                  </a:lnTo>
                  <a:lnTo>
                    <a:pt x="4304" y="0"/>
                  </a:lnTo>
                  <a:close/>
                </a:path>
              </a:pathLst>
            </a:custGeom>
            <a:solidFill>
              <a:srgbClr val="009999"/>
            </a:solidFill>
            <a:ln>
              <a:noFill/>
            </a:ln>
          </p:spPr>
          <p:txBody>
            <a:bodyPr spcFirstLastPara="1" wrap="square" lIns="59981" tIns="59981" rIns="59981" bIns="59981" anchor="ctr" anchorCtr="0">
              <a:noAutofit/>
            </a:bodyPr>
            <a:lstStyle/>
            <a:p>
              <a:pPr defTabSz="571500">
                <a:buClr>
                  <a:srgbClr val="000000"/>
                </a:buClr>
                <a:buSzPts val="1200"/>
              </a:pPr>
              <a:endParaRPr sz="1050" kern="0">
                <a:solidFill>
                  <a:srgbClr val="000000"/>
                </a:solidFill>
                <a:latin typeface="Arial"/>
                <a:cs typeface="Arial"/>
                <a:sym typeface="Arial"/>
              </a:endParaRPr>
            </a:p>
          </p:txBody>
        </p:sp>
        <p:sp>
          <p:nvSpPr>
            <p:cNvPr id="174" name="Google Shape;174;p4"/>
            <p:cNvSpPr/>
            <p:nvPr/>
          </p:nvSpPr>
          <p:spPr>
            <a:xfrm>
              <a:off x="6932597" y="1263473"/>
              <a:ext cx="97292" cy="368755"/>
            </a:xfrm>
            <a:custGeom>
              <a:avLst/>
              <a:gdLst/>
              <a:ahLst/>
              <a:cxnLst/>
              <a:rect l="l" t="t" r="r" b="b"/>
              <a:pathLst>
                <a:path w="4304" h="16313" extrusionOk="0">
                  <a:moveTo>
                    <a:pt x="1" y="1"/>
                  </a:moveTo>
                  <a:lnTo>
                    <a:pt x="1" y="16312"/>
                  </a:lnTo>
                  <a:lnTo>
                    <a:pt x="4304" y="16312"/>
                  </a:lnTo>
                  <a:lnTo>
                    <a:pt x="4304" y="1"/>
                  </a:lnTo>
                  <a:close/>
                </a:path>
              </a:pathLst>
            </a:custGeom>
            <a:solidFill>
              <a:srgbClr val="009999"/>
            </a:solidFill>
            <a:ln>
              <a:noFill/>
            </a:ln>
          </p:spPr>
          <p:txBody>
            <a:bodyPr spcFirstLastPara="1" wrap="square" lIns="59981" tIns="59981" rIns="59981" bIns="59981" anchor="ctr" anchorCtr="0">
              <a:noAutofit/>
            </a:bodyPr>
            <a:lstStyle/>
            <a:p>
              <a:pPr defTabSz="571500">
                <a:buClr>
                  <a:srgbClr val="000000"/>
                </a:buClr>
                <a:buSzPts val="1200"/>
              </a:pPr>
              <a:endParaRPr sz="1050" kern="0">
                <a:solidFill>
                  <a:srgbClr val="000000"/>
                </a:solidFill>
                <a:latin typeface="Arial"/>
                <a:cs typeface="Arial"/>
                <a:sym typeface="Arial"/>
              </a:endParaRPr>
            </a:p>
          </p:txBody>
        </p:sp>
      </p:grpSp>
      <p:sp>
        <p:nvSpPr>
          <p:cNvPr id="175" name="Google Shape;175;p4"/>
          <p:cNvSpPr/>
          <p:nvPr/>
        </p:nvSpPr>
        <p:spPr>
          <a:xfrm>
            <a:off x="9326767" y="75288"/>
            <a:ext cx="5459" cy="241995"/>
          </a:xfrm>
          <a:custGeom>
            <a:avLst/>
            <a:gdLst/>
            <a:ahLst/>
            <a:cxnLst/>
            <a:rect l="l" t="t" r="r" b="b"/>
            <a:pathLst>
              <a:path w="368" h="16313" extrusionOk="0">
                <a:moveTo>
                  <a:pt x="1" y="1"/>
                </a:moveTo>
                <a:lnTo>
                  <a:pt x="1" y="16313"/>
                </a:lnTo>
                <a:lnTo>
                  <a:pt x="367" y="16313"/>
                </a:lnTo>
                <a:lnTo>
                  <a:pt x="367"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59981" tIns="59981" rIns="59981" bIns="59981" anchor="ctr" anchorCtr="0">
            <a:noAutofit/>
          </a:bodyPr>
          <a:lstStyle/>
          <a:p>
            <a:pPr defTabSz="571500">
              <a:buClr>
                <a:srgbClr val="000000"/>
              </a:buClr>
              <a:buSzPts val="1200"/>
            </a:pPr>
            <a:endParaRPr sz="1050" kern="0">
              <a:solidFill>
                <a:srgbClr val="000000"/>
              </a:solidFill>
              <a:latin typeface="Arial"/>
              <a:cs typeface="Arial"/>
              <a:sym typeface="Arial"/>
            </a:endParaRPr>
          </a:p>
        </p:txBody>
      </p:sp>
      <p:sp>
        <p:nvSpPr>
          <p:cNvPr id="176" name="Google Shape;176;p4"/>
          <p:cNvSpPr/>
          <p:nvPr/>
        </p:nvSpPr>
        <p:spPr>
          <a:xfrm>
            <a:off x="8713317" y="2285"/>
            <a:ext cx="1940719" cy="358706"/>
          </a:xfrm>
          <a:prstGeom prst="roundRect">
            <a:avLst>
              <a:gd name="adj" fmla="val 0"/>
            </a:avLst>
          </a:prstGeom>
          <a:noFill/>
          <a:ln>
            <a:noFill/>
          </a:ln>
        </p:spPr>
        <p:txBody>
          <a:bodyPr spcFirstLastPara="1" wrap="square" lIns="59981" tIns="59981" rIns="59981" bIns="59981" anchor="ctr" anchorCtr="0">
            <a:noAutofit/>
          </a:bodyPr>
          <a:lstStyle/>
          <a:p>
            <a:pPr algn="r" defTabSz="571500">
              <a:buClr>
                <a:srgbClr val="000000"/>
              </a:buClr>
              <a:buSzPts val="1200"/>
            </a:pPr>
            <a:r>
              <a:rPr lang="en-US" sz="1050" b="1" kern="0">
                <a:solidFill>
                  <a:srgbClr val="000000"/>
                </a:solidFill>
                <a:latin typeface="Arial"/>
                <a:cs typeface="Arial"/>
                <a:sym typeface="Arial"/>
              </a:rPr>
              <a:t>Needs Assessment</a:t>
            </a:r>
            <a:endParaRPr sz="1050" b="1" kern="0">
              <a:solidFill>
                <a:srgbClr val="000000"/>
              </a:solidFill>
              <a:latin typeface="Arial"/>
              <a:cs typeface="Arial"/>
              <a:sym typeface="Arial"/>
            </a:endParaRPr>
          </a:p>
        </p:txBody>
      </p:sp>
      <p:sp>
        <p:nvSpPr>
          <p:cNvPr id="177" name="Google Shape;177;p4"/>
          <p:cNvSpPr/>
          <p:nvPr/>
        </p:nvSpPr>
        <p:spPr>
          <a:xfrm>
            <a:off x="2095500" y="428625"/>
            <a:ext cx="2982578" cy="358706"/>
          </a:xfrm>
          <a:prstGeom prst="roundRect">
            <a:avLst>
              <a:gd name="adj" fmla="val 0"/>
            </a:avLst>
          </a:prstGeom>
          <a:noFill/>
          <a:ln>
            <a:noFill/>
          </a:ln>
        </p:spPr>
        <p:txBody>
          <a:bodyPr spcFirstLastPara="1" wrap="square" lIns="59981" tIns="59981" rIns="59981" bIns="59981" anchor="ctr" anchorCtr="0">
            <a:noAutofit/>
          </a:bodyPr>
          <a:lstStyle/>
          <a:p>
            <a:pPr defTabSz="571500">
              <a:buClr>
                <a:srgbClr val="000000"/>
              </a:buClr>
              <a:buSzPts val="1600"/>
            </a:pPr>
            <a:endParaRPr sz="1400" b="1" kern="0">
              <a:solidFill>
                <a:srgbClr val="000000"/>
              </a:solidFill>
              <a:latin typeface="Arial"/>
              <a:cs typeface="Arial"/>
              <a:sym typeface="Arial"/>
            </a:endParaRPr>
          </a:p>
        </p:txBody>
      </p:sp>
      <p:graphicFrame>
        <p:nvGraphicFramePr>
          <p:cNvPr id="178" name="Google Shape;178;p4"/>
          <p:cNvGraphicFramePr/>
          <p:nvPr/>
        </p:nvGraphicFramePr>
        <p:xfrm>
          <a:off x="1537963" y="361891"/>
          <a:ext cx="9144000" cy="1321673"/>
        </p:xfrm>
        <a:graphic>
          <a:graphicData uri="http://schemas.openxmlformats.org/drawingml/2006/table">
            <a:tbl>
              <a:tblPr firstRow="1" bandRow="1">
                <a:noFill/>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197419">
                <a:tc>
                  <a:txBody>
                    <a:bodyPr/>
                    <a:lstStyle/>
                    <a:p>
                      <a:pPr marL="0" marR="0" lvl="0" indent="0" algn="ctr" rtl="0">
                        <a:lnSpc>
                          <a:spcPct val="100000"/>
                        </a:lnSpc>
                        <a:spcBef>
                          <a:spcPts val="0"/>
                        </a:spcBef>
                        <a:spcAft>
                          <a:spcPts val="0"/>
                        </a:spcAft>
                        <a:buClr>
                          <a:srgbClr val="000000"/>
                        </a:buClr>
                        <a:buSzPts val="1200"/>
                        <a:buFont typeface="Arial"/>
                        <a:buNone/>
                      </a:pPr>
                      <a:r>
                        <a:rPr lang="en-US" sz="1000" b="1" u="none" strike="noStrike" cap="none">
                          <a:solidFill>
                            <a:schemeClr val="lt1"/>
                          </a:solidFill>
                        </a:rPr>
                        <a:t>Strengths</a:t>
                      </a:r>
                      <a:endParaRPr sz="1000" b="1" u="none" strike="noStrike" cap="none">
                        <a:solidFill>
                          <a:schemeClr val="lt1"/>
                        </a:solidFill>
                      </a:endParaRPr>
                    </a:p>
                  </a:txBody>
                  <a:tcPr marL="44997" marR="44997" marT="22509" marB="22509">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999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000" b="1" u="none" strike="noStrike" cap="none">
                          <a:solidFill>
                            <a:schemeClr val="lt1"/>
                          </a:solidFill>
                        </a:rPr>
                        <a:t>Opportunities/Challenges</a:t>
                      </a:r>
                      <a:endParaRPr sz="1000" b="1" u="none" strike="noStrike" cap="none">
                        <a:solidFill>
                          <a:schemeClr val="lt1"/>
                        </a:solidFill>
                      </a:endParaRPr>
                    </a:p>
                  </a:txBody>
                  <a:tcPr marL="44997" marR="44997" marT="22509" marB="22509">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9999"/>
                    </a:solidFill>
                  </a:tcPr>
                </a:tc>
                <a:extLst>
                  <a:ext uri="{0D108BD9-81ED-4DB2-BD59-A6C34878D82A}">
                    <a16:rowId xmlns:a16="http://schemas.microsoft.com/office/drawing/2014/main" val="10000"/>
                  </a:ext>
                </a:extLst>
              </a:tr>
              <a:tr h="197419">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Students demonstrated better performance on GMAS on narrative writing.</a:t>
                      </a:r>
                      <a:endParaRPr sz="1000" u="none" strike="noStrike" cap="none">
                        <a:solidFill>
                          <a:schemeClr val="dk1"/>
                        </a:solidFill>
                      </a:endParaRPr>
                    </a:p>
                  </a:txBody>
                  <a:tcPr marL="44997" marR="44997" marT="22509" marB="22509">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lvl="0" algn="l">
                        <a:lnSpc>
                          <a:spcPct val="100000"/>
                        </a:lnSpc>
                        <a:spcBef>
                          <a:spcPts val="0"/>
                        </a:spcBef>
                        <a:spcAft>
                          <a:spcPts val="0"/>
                        </a:spcAft>
                        <a:buNone/>
                      </a:pPr>
                      <a:r>
                        <a:rPr lang="en-US" sz="1000" b="0" i="0" u="none" strike="noStrike" cap="none" noProof="0">
                          <a:solidFill>
                            <a:schemeClr val="tx1"/>
                          </a:solidFill>
                          <a:latin typeface="Calibri"/>
                        </a:rPr>
                        <a:t>Increase the number of students that are proficient in ELA</a:t>
                      </a:r>
                      <a:endParaRPr lang="en-US" sz="800">
                        <a:solidFill>
                          <a:schemeClr val="tx1"/>
                        </a:solidFill>
                      </a:endParaRPr>
                    </a:p>
                  </a:txBody>
                  <a:tcPr marL="44997" marR="44997" marT="22509" marB="22509">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97419">
                <a:tc>
                  <a:txBody>
                    <a:bodyPr/>
                    <a:lstStyle/>
                    <a:p>
                      <a:pPr marL="0" marR="0" lvl="0" indent="0" algn="l" rtl="0">
                        <a:lnSpc>
                          <a:spcPct val="100000"/>
                        </a:lnSpc>
                        <a:spcBef>
                          <a:spcPts val="0"/>
                        </a:spcBef>
                        <a:spcAft>
                          <a:spcPts val="0"/>
                        </a:spcAft>
                        <a:buClr>
                          <a:schemeClr val="dk1"/>
                        </a:buClr>
                        <a:buSzPts val="1000"/>
                        <a:buFont typeface="Arial"/>
                        <a:buNone/>
                      </a:pPr>
                      <a:r>
                        <a:rPr lang="en-US" sz="1000" u="none" strike="noStrike" cap="none">
                          <a:solidFill>
                            <a:schemeClr val="dk1"/>
                          </a:solidFill>
                        </a:rPr>
                        <a:t>Students performed better in ELA on GMAS than other content areas. </a:t>
                      </a:r>
                      <a:endParaRPr sz="1000" u="none" strike="noStrike" cap="none">
                        <a:solidFill>
                          <a:schemeClr val="dk1"/>
                        </a:solidFill>
                      </a:endParaRPr>
                    </a:p>
                  </a:txBody>
                  <a:tcPr marL="44997" marR="44997" marT="22509" marB="22509">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lvl="0" algn="l">
                        <a:lnSpc>
                          <a:spcPct val="100000"/>
                        </a:lnSpc>
                        <a:spcBef>
                          <a:spcPts val="0"/>
                        </a:spcBef>
                        <a:spcAft>
                          <a:spcPts val="0"/>
                        </a:spcAft>
                        <a:buNone/>
                      </a:pPr>
                      <a:r>
                        <a:rPr lang="en-US" sz="1000" b="0" i="0" u="none" strike="noStrike" cap="none" noProof="0">
                          <a:solidFill>
                            <a:schemeClr val="tx1"/>
                          </a:solidFill>
                          <a:latin typeface="Calibri"/>
                        </a:rPr>
                        <a:t>Increase the number of students that are proficient in Math</a:t>
                      </a:r>
                      <a:endParaRPr lang="en-US" sz="800">
                        <a:solidFill>
                          <a:schemeClr val="tx1"/>
                        </a:solidFill>
                      </a:endParaRPr>
                    </a:p>
                  </a:txBody>
                  <a:tcPr marL="44997" marR="44997" marT="22509" marB="22509">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49819">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solidFill>
                            <a:schemeClr val="dk1"/>
                          </a:solidFill>
                        </a:rPr>
                        <a:t>47% of Students at Dunbar Exceeded Growth Targets Fall to Spring for MAP ELA</a:t>
                      </a:r>
                      <a:endParaRPr sz="1000" u="none" strike="noStrike" cap="none">
                        <a:solidFill>
                          <a:schemeClr val="dk1"/>
                        </a:solidFill>
                      </a:endParaRPr>
                    </a:p>
                  </a:txBody>
                  <a:tcPr marL="44997" marR="44997" marT="22509" marB="22509">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lvl="0" algn="l">
                        <a:lnSpc>
                          <a:spcPct val="100000"/>
                        </a:lnSpc>
                        <a:spcBef>
                          <a:spcPts val="0"/>
                        </a:spcBef>
                        <a:spcAft>
                          <a:spcPts val="0"/>
                        </a:spcAft>
                        <a:buNone/>
                      </a:pPr>
                      <a:r>
                        <a:rPr lang="en-US" sz="1000" b="0" i="0" u="none" strike="noStrike" cap="none" noProof="0">
                          <a:solidFill>
                            <a:schemeClr val="tx1"/>
                          </a:solidFill>
                          <a:latin typeface="Calibri"/>
                        </a:rPr>
                        <a:t>Increase the number of students that are proficient in Science </a:t>
                      </a:r>
                      <a:endParaRPr lang="en-US" sz="800">
                        <a:solidFill>
                          <a:schemeClr val="tx1"/>
                        </a:solidFill>
                      </a:endParaRPr>
                    </a:p>
                  </a:txBody>
                  <a:tcPr marL="44997" marR="44997" marT="22509" marB="22509">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197419">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solidFill>
                          <a:schemeClr val="dk1"/>
                        </a:solidFill>
                      </a:endParaRPr>
                    </a:p>
                  </a:txBody>
                  <a:tcPr marL="44997" marR="44997" marT="22509" marB="22509">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lvl="0" algn="l">
                        <a:lnSpc>
                          <a:spcPct val="100000"/>
                        </a:lnSpc>
                        <a:spcBef>
                          <a:spcPts val="0"/>
                        </a:spcBef>
                        <a:spcAft>
                          <a:spcPts val="0"/>
                        </a:spcAft>
                        <a:buNone/>
                      </a:pPr>
                      <a:r>
                        <a:rPr lang="en-US" sz="1000" b="0" i="0" u="none" strike="noStrike" cap="none" noProof="0">
                          <a:solidFill>
                            <a:schemeClr val="tx1"/>
                          </a:solidFill>
                        </a:rPr>
                        <a:t>Decrease the number of out of school suspensions based on the 2021-2022</a:t>
                      </a:r>
                      <a:endParaRPr lang="en-US" sz="800">
                        <a:solidFill>
                          <a:schemeClr val="tx1"/>
                        </a:solidFill>
                      </a:endParaRPr>
                    </a:p>
                  </a:txBody>
                  <a:tcPr marL="44997" marR="44997" marT="22509" marB="22509">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178369">
                <a:tc>
                  <a:txBody>
                    <a:bodyPr/>
                    <a:lstStyle/>
                    <a:p>
                      <a:pPr marL="0" marR="0" lvl="0" indent="0" algn="l" rtl="0">
                        <a:lnSpc>
                          <a:spcPct val="100000"/>
                        </a:lnSpc>
                        <a:spcBef>
                          <a:spcPts val="0"/>
                        </a:spcBef>
                        <a:spcAft>
                          <a:spcPts val="0"/>
                        </a:spcAft>
                        <a:buClr>
                          <a:srgbClr val="000000"/>
                        </a:buClr>
                        <a:buSzPts val="1000"/>
                        <a:buFont typeface="Arial"/>
                        <a:buNone/>
                      </a:pPr>
                      <a:endParaRPr sz="900" u="none" strike="noStrike" cap="none">
                        <a:solidFill>
                          <a:schemeClr val="dk1"/>
                        </a:solidFill>
                      </a:endParaRPr>
                    </a:p>
                  </a:txBody>
                  <a:tcPr marL="44997" marR="44997" marT="22509" marB="22509">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900" u="none" strike="noStrike" cap="none">
                        <a:solidFill>
                          <a:schemeClr val="dk1"/>
                        </a:solidFill>
                      </a:endParaRPr>
                    </a:p>
                  </a:txBody>
                  <a:tcPr marL="44997" marR="44997" marT="22509" marB="22509">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179" name="Google Shape;179;p4"/>
          <p:cNvGraphicFramePr/>
          <p:nvPr/>
        </p:nvGraphicFramePr>
        <p:xfrm>
          <a:off x="1524000" y="1977876"/>
          <a:ext cx="9144000" cy="852038"/>
        </p:xfrm>
        <a:graphic>
          <a:graphicData uri="http://schemas.openxmlformats.org/drawingml/2006/table">
            <a:tbl>
              <a:tblPr firstRow="1" bandRow="1">
                <a:noFil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197419">
                <a:tc gridSpan="3">
                  <a:txBody>
                    <a:bodyPr/>
                    <a:lstStyle/>
                    <a:p>
                      <a:pPr marL="0" marR="0" lvl="0" indent="0" algn="ctr" rtl="0">
                        <a:lnSpc>
                          <a:spcPct val="100000"/>
                        </a:lnSpc>
                        <a:spcBef>
                          <a:spcPts val="0"/>
                        </a:spcBef>
                        <a:spcAft>
                          <a:spcPts val="0"/>
                        </a:spcAft>
                        <a:buClr>
                          <a:srgbClr val="000000"/>
                        </a:buClr>
                        <a:buSzPts val="1200"/>
                        <a:buFont typeface="Arial"/>
                        <a:buNone/>
                      </a:pPr>
                      <a:r>
                        <a:rPr lang="en-US" sz="1000" u="none" strike="noStrike" cap="none"/>
                        <a:t>Our Overarching Needs</a:t>
                      </a:r>
                      <a:endParaRPr sz="1000" u="none" strike="noStrike" cap="none"/>
                    </a:p>
                  </a:txBody>
                  <a:tcPr marL="44997" marR="44997" marT="22509" marB="22509">
                    <a:solidFill>
                      <a:srgbClr val="00999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54619">
                <a:tc>
                  <a:txBody>
                    <a:bodyPr/>
                    <a:lstStyle/>
                    <a:p>
                      <a:pPr marL="0" marR="0" lvl="0" indent="0" algn="l" rtl="0">
                        <a:lnSpc>
                          <a:spcPct val="100000"/>
                        </a:lnSpc>
                        <a:spcBef>
                          <a:spcPts val="0"/>
                        </a:spcBef>
                        <a:spcAft>
                          <a:spcPts val="0"/>
                        </a:spcAft>
                        <a:buClr>
                          <a:schemeClr val="dk1"/>
                        </a:buClr>
                        <a:buSzPts val="1000"/>
                        <a:buFont typeface="Arial"/>
                        <a:buNone/>
                      </a:pPr>
                      <a:r>
                        <a:rPr lang="en-US" sz="1000" u="none" strike="noStrike" cap="none"/>
                        <a:t>Literacy: </a:t>
                      </a:r>
                      <a:r>
                        <a:rPr lang="en-US" sz="1000" b="0" i="0" u="none" strike="noStrike" cap="none" noProof="0">
                          <a:latin typeface="Calibri"/>
                        </a:rPr>
                        <a:t>To increase the number of students that are proficient in ELA</a:t>
                      </a:r>
                      <a:endParaRPr lang="en-US" sz="1000" u="none" strike="noStrike" cap="none"/>
                    </a:p>
                    <a:p>
                      <a:pPr marL="0" marR="0" lvl="0" indent="0" algn="l">
                        <a:lnSpc>
                          <a:spcPct val="100000"/>
                        </a:lnSpc>
                        <a:spcBef>
                          <a:spcPts val="0"/>
                        </a:spcBef>
                        <a:spcAft>
                          <a:spcPts val="0"/>
                        </a:spcAft>
                        <a:buSzPts val="1000"/>
                        <a:buFont typeface="Arial"/>
                        <a:buNone/>
                      </a:pPr>
                      <a:endParaRPr sz="1000" u="none" strike="noStrike" cap="none"/>
                    </a:p>
                  </a:txBody>
                  <a:tcPr marL="44997" marR="44997" marT="22509" marB="22509">
                    <a:solidFill>
                      <a:srgbClr val="009999">
                        <a:alpha val="40000"/>
                      </a:srgbClr>
                    </a:solidFill>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u="none" strike="noStrike" cap="none"/>
                        <a:t>Numeracy</a:t>
                      </a:r>
                      <a:r>
                        <a:rPr lang="en-US" sz="900" u="none" strike="noStrike" cap="none"/>
                        <a:t>: </a:t>
                      </a:r>
                      <a:r>
                        <a:rPr lang="en-US" sz="900" b="0" i="0" u="none" strike="noStrike" cap="none" noProof="0">
                          <a:latin typeface="Calibri"/>
                        </a:rPr>
                        <a:t>To increase the number of students that are proficient in Math</a:t>
                      </a:r>
                      <a:endParaRPr lang="en-US" sz="800"/>
                    </a:p>
                    <a:p>
                      <a:pPr marL="0" marR="0" lvl="0" indent="0" algn="l">
                        <a:lnSpc>
                          <a:spcPct val="100000"/>
                        </a:lnSpc>
                        <a:spcBef>
                          <a:spcPts val="0"/>
                        </a:spcBef>
                        <a:spcAft>
                          <a:spcPts val="0"/>
                        </a:spcAft>
                        <a:buSzPts val="1000"/>
                        <a:buFont typeface="Arial"/>
                        <a:buNone/>
                      </a:pPr>
                      <a:endParaRPr lang="en-US" sz="900" u="none" strike="noStrike" cap="none"/>
                    </a:p>
                  </a:txBody>
                  <a:tcPr marL="44997" marR="44997" marT="22509" marB="22509">
                    <a:solidFill>
                      <a:srgbClr val="009999">
                        <a:alpha val="29019"/>
                      </a:srgbClr>
                    </a:solidFill>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u="none" strike="noStrike" cap="none"/>
                        <a:t>Whole Child &amp; Student Support: </a:t>
                      </a:r>
                      <a:r>
                        <a:rPr lang="en-US" sz="1000" b="0" i="0" u="none" strike="noStrike" cap="none" noProof="0">
                          <a:latin typeface="Calibri"/>
                        </a:rPr>
                        <a:t>To decrease the number of out of school suspensions based on the 2021-2022  school year</a:t>
                      </a:r>
                      <a:endParaRPr lang="en-US" sz="900" u="none" strike="noStrike" cap="none"/>
                    </a:p>
                    <a:p>
                      <a:pPr marL="0" marR="0" lvl="0" indent="0" algn="l">
                        <a:lnSpc>
                          <a:spcPct val="100000"/>
                        </a:lnSpc>
                        <a:spcBef>
                          <a:spcPts val="0"/>
                        </a:spcBef>
                        <a:spcAft>
                          <a:spcPts val="0"/>
                        </a:spcAft>
                        <a:buSzPts val="1000"/>
                        <a:buFont typeface="Arial"/>
                        <a:buNone/>
                      </a:pPr>
                      <a:endParaRPr sz="1000" u="none" strike="noStrike" cap="none"/>
                    </a:p>
                  </a:txBody>
                  <a:tcPr marL="44997" marR="44997" marT="22509" marB="22509">
                    <a:solidFill>
                      <a:srgbClr val="009999">
                        <a:alpha val="20000"/>
                      </a:srgbClr>
                    </a:solidFill>
                  </a:tcPr>
                </a:tc>
                <a:extLst>
                  <a:ext uri="{0D108BD9-81ED-4DB2-BD59-A6C34878D82A}">
                    <a16:rowId xmlns:a16="http://schemas.microsoft.com/office/drawing/2014/main" val="10001"/>
                  </a:ext>
                </a:extLst>
              </a:tr>
            </a:tbl>
          </a:graphicData>
        </a:graphic>
      </p:graphicFrame>
      <p:graphicFrame>
        <p:nvGraphicFramePr>
          <p:cNvPr id="180" name="Google Shape;180;p4"/>
          <p:cNvGraphicFramePr/>
          <p:nvPr/>
        </p:nvGraphicFramePr>
        <p:xfrm>
          <a:off x="1523999" y="5127839"/>
          <a:ext cx="9130038" cy="1103515"/>
        </p:xfrm>
        <a:graphic>
          <a:graphicData uri="http://schemas.openxmlformats.org/drawingml/2006/table">
            <a:tbl>
              <a:tblPr firstRow="1" bandRow="1">
                <a:noFill/>
              </a:tblPr>
              <a:tblGrid>
                <a:gridCol w="3043346">
                  <a:extLst>
                    <a:ext uri="{9D8B030D-6E8A-4147-A177-3AD203B41FA5}">
                      <a16:colId xmlns:a16="http://schemas.microsoft.com/office/drawing/2014/main" val="20000"/>
                    </a:ext>
                  </a:extLst>
                </a:gridCol>
                <a:gridCol w="3043346">
                  <a:extLst>
                    <a:ext uri="{9D8B030D-6E8A-4147-A177-3AD203B41FA5}">
                      <a16:colId xmlns:a16="http://schemas.microsoft.com/office/drawing/2014/main" val="20001"/>
                    </a:ext>
                  </a:extLst>
                </a:gridCol>
                <a:gridCol w="3043346">
                  <a:extLst>
                    <a:ext uri="{9D8B030D-6E8A-4147-A177-3AD203B41FA5}">
                      <a16:colId xmlns:a16="http://schemas.microsoft.com/office/drawing/2014/main" val="20002"/>
                    </a:ext>
                  </a:extLst>
                </a:gridCol>
              </a:tblGrid>
              <a:tr h="295729">
                <a:tc>
                  <a:txBody>
                    <a:bodyPr/>
                    <a:lstStyle/>
                    <a:p>
                      <a:pPr marL="0" marR="0" lvl="0" indent="0" algn="ctr" rtl="0">
                        <a:lnSpc>
                          <a:spcPct val="100000"/>
                        </a:lnSpc>
                        <a:spcBef>
                          <a:spcPts val="0"/>
                        </a:spcBef>
                        <a:spcAft>
                          <a:spcPts val="0"/>
                        </a:spcAft>
                        <a:buClr>
                          <a:srgbClr val="000000"/>
                        </a:buClr>
                        <a:buSzPts val="1200"/>
                        <a:buFont typeface="Arial"/>
                        <a:buNone/>
                      </a:pPr>
                      <a:r>
                        <a:rPr lang="en-US" sz="1000" u="none" strike="noStrike" cap="none"/>
                        <a:t>Literacy</a:t>
                      </a:r>
                      <a:r>
                        <a:rPr lang="en-US" sz="1000" u="none" strike="noStrike" cap="none" baseline="0"/>
                        <a:t> Problem Statement</a:t>
                      </a:r>
                      <a:endParaRPr sz="1000" u="none" strike="noStrike" cap="none"/>
                    </a:p>
                  </a:txBody>
                  <a:tcPr marL="44997" marR="44997" marT="22509" marB="22509">
                    <a:lnB w="12700" cap="flat" cmpd="sng">
                      <a:solidFill>
                        <a:schemeClr val="lt1"/>
                      </a:solidFill>
                      <a:prstDash val="solid"/>
                      <a:round/>
                      <a:headEnd type="none" w="sm" len="sm"/>
                      <a:tailEnd type="none" w="sm" len="sm"/>
                    </a:lnB>
                    <a:solidFill>
                      <a:srgbClr val="00999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000" u="none" strike="noStrike" cap="none"/>
                        <a:t>Numeracy Problem Statement</a:t>
                      </a:r>
                      <a:endParaRPr sz="1000" u="none" strike="noStrike" cap="none"/>
                    </a:p>
                  </a:txBody>
                  <a:tcPr marL="44997" marR="44997" marT="22509" marB="22509">
                    <a:lnB w="12700" cap="flat" cmpd="sng" algn="ctr">
                      <a:solidFill>
                        <a:schemeClr val="lt1"/>
                      </a:solidFill>
                      <a:prstDash val="solid"/>
                      <a:round/>
                      <a:headEnd type="none" w="sm" len="sm"/>
                      <a:tailEnd type="none" w="sm" len="sm"/>
                    </a:lnB>
                    <a:solidFill>
                      <a:srgbClr val="00999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000" u="none" strike="noStrike" cap="none"/>
                        <a:t>Whole Child &amp; Student Support</a:t>
                      </a:r>
                      <a:r>
                        <a:rPr lang="en-US" sz="1000" u="none" strike="noStrike" cap="none" baseline="0"/>
                        <a:t> Problem Statement</a:t>
                      </a:r>
                      <a:endParaRPr sz="1000" u="none" strike="noStrike" cap="none"/>
                    </a:p>
                  </a:txBody>
                  <a:tcPr marL="44997" marR="44997" marT="22509" marB="22509">
                    <a:lnB w="12700" cap="flat" cmpd="sng" algn="ctr">
                      <a:solidFill>
                        <a:schemeClr val="lt1"/>
                      </a:solidFill>
                      <a:prstDash val="solid"/>
                      <a:round/>
                      <a:headEnd type="none" w="sm" len="sm"/>
                      <a:tailEnd type="none" w="sm" len="sm"/>
                    </a:lnB>
                    <a:solidFill>
                      <a:srgbClr val="009999"/>
                    </a:solidFill>
                  </a:tcPr>
                </a:tc>
                <a:extLst>
                  <a:ext uri="{0D108BD9-81ED-4DB2-BD59-A6C34878D82A}">
                    <a16:rowId xmlns:a16="http://schemas.microsoft.com/office/drawing/2014/main" val="10000"/>
                  </a:ext>
                </a:extLst>
              </a:tr>
              <a:tr h="807786">
                <a:tc>
                  <a:txBody>
                    <a:bodyPr/>
                    <a:lstStyle/>
                    <a:p>
                      <a:pPr marL="0" marR="0" lvl="0" indent="0" algn="l" rtl="0">
                        <a:lnSpc>
                          <a:spcPct val="100000"/>
                        </a:lnSpc>
                        <a:spcBef>
                          <a:spcPts val="0"/>
                        </a:spcBef>
                        <a:spcAft>
                          <a:spcPts val="0"/>
                        </a:spcAft>
                        <a:buClr>
                          <a:srgbClr val="000000"/>
                        </a:buClr>
                        <a:buSzPts val="1000"/>
                        <a:buFont typeface="Arial"/>
                        <a:buNone/>
                      </a:pPr>
                      <a:r>
                        <a:rPr lang="en-US" sz="900" u="none" strike="noStrike" cap="none"/>
                        <a:t>Over 50% of students did not score proficient in Reading based on GMAS and NWEA/MAP. </a:t>
                      </a:r>
                    </a:p>
                  </a:txBody>
                  <a:tcPr marL="44997" marR="44997" marT="22509" marB="22509"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9999">
                        <a:alpha val="40000"/>
                      </a:srgbClr>
                    </a:solidFill>
                  </a:tcPr>
                </a:tc>
                <a:tc>
                  <a:txBody>
                    <a:bodyPr/>
                    <a:lstStyle/>
                    <a:p>
                      <a:pPr marL="0" marR="0" lvl="0" indent="0" algn="l" rtl="0">
                        <a:lnSpc>
                          <a:spcPct val="100000"/>
                        </a:lnSpc>
                        <a:spcBef>
                          <a:spcPts val="0"/>
                        </a:spcBef>
                        <a:spcAft>
                          <a:spcPts val="0"/>
                        </a:spcAft>
                        <a:buClr>
                          <a:schemeClr val="dk1"/>
                        </a:buClr>
                        <a:buSzPts val="1000"/>
                        <a:buFont typeface="Arial"/>
                        <a:buNone/>
                      </a:pPr>
                      <a:r>
                        <a:rPr lang="en-US" sz="900" u="none" strike="noStrike" cap="none"/>
                        <a:t>Over 50% of students did not score proficient in math based on GMAS and NWEA/MAP. </a:t>
                      </a:r>
                      <a:endParaRPr sz="900" u="none" strike="noStrike" cap="none"/>
                    </a:p>
                  </a:txBody>
                  <a:tcPr marL="44997" marR="44997" marT="22509" marB="22509"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9999">
                        <a:alpha val="29019"/>
                      </a:srgbClr>
                    </a:solidFill>
                  </a:tcPr>
                </a:tc>
                <a:tc>
                  <a:txBody>
                    <a:bodyPr/>
                    <a:lstStyle/>
                    <a:p>
                      <a:pPr marL="0" marR="0" lvl="0" indent="0" algn="l">
                        <a:lnSpc>
                          <a:spcPct val="100000"/>
                        </a:lnSpc>
                        <a:spcBef>
                          <a:spcPts val="0"/>
                        </a:spcBef>
                        <a:spcAft>
                          <a:spcPts val="0"/>
                        </a:spcAft>
                        <a:buNone/>
                      </a:pPr>
                      <a:r>
                        <a:rPr lang="en-US" sz="900" b="0" i="0" u="none" strike="noStrike" cap="none" noProof="0">
                          <a:latin typeface="Calibri"/>
                        </a:rPr>
                        <a:t>Dunbar staff need culturally responsive engagement strategies to address the needs of Dunbar students.</a:t>
                      </a:r>
                      <a:endParaRPr lang="en-US" sz="800"/>
                    </a:p>
                  </a:txBody>
                  <a:tcPr marL="44997" marR="44997" marT="22509" marB="22509"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lgn="ctr">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9999">
                        <a:alpha val="20000"/>
                      </a:srgbClr>
                    </a:solidFill>
                  </a:tcPr>
                </a:tc>
                <a:extLst>
                  <a:ext uri="{0D108BD9-81ED-4DB2-BD59-A6C34878D82A}">
                    <a16:rowId xmlns:a16="http://schemas.microsoft.com/office/drawing/2014/main" val="10001"/>
                  </a:ext>
                </a:extLst>
              </a:tr>
            </a:tbl>
          </a:graphicData>
        </a:graphic>
      </p:graphicFrame>
      <p:sp>
        <p:nvSpPr>
          <p:cNvPr id="16" name="Google Shape;191;p5"/>
          <p:cNvSpPr/>
          <p:nvPr/>
        </p:nvSpPr>
        <p:spPr>
          <a:xfrm>
            <a:off x="1524000" y="-28777"/>
            <a:ext cx="2982578" cy="358706"/>
          </a:xfrm>
          <a:prstGeom prst="roundRect">
            <a:avLst>
              <a:gd name="adj" fmla="val 0"/>
            </a:avLst>
          </a:prstGeom>
          <a:noFill/>
          <a:ln>
            <a:noFill/>
          </a:ln>
        </p:spPr>
        <p:txBody>
          <a:bodyPr spcFirstLastPara="1" wrap="square" lIns="59981" tIns="59981" rIns="59981" bIns="59981" anchor="ctr" anchorCtr="0">
            <a:noAutofit/>
          </a:bodyPr>
          <a:lstStyle/>
          <a:p>
            <a:pPr defTabSz="571500">
              <a:buClr>
                <a:srgbClr val="000000"/>
              </a:buClr>
              <a:buSzPts val="1600"/>
            </a:pPr>
            <a:r>
              <a:rPr lang="en-US" sz="1375" b="1" kern="0">
                <a:solidFill>
                  <a:srgbClr val="000000"/>
                </a:solidFill>
                <a:latin typeface="Arial"/>
                <a:cs typeface="Arial"/>
                <a:sym typeface="Arial"/>
              </a:rPr>
              <a:t>School Name: Paul L. Dunbar ES</a:t>
            </a:r>
            <a:endParaRPr sz="1400" b="1" kern="0">
              <a:solidFill>
                <a:srgbClr val="000000"/>
              </a:solidFill>
              <a:latin typeface="Arial"/>
              <a:cs typeface="Arial"/>
              <a:sym typeface="Arial"/>
            </a:endParaRPr>
          </a:p>
        </p:txBody>
      </p:sp>
      <p:sp>
        <p:nvSpPr>
          <p:cNvPr id="2" name="TextBox 1"/>
          <p:cNvSpPr txBox="1"/>
          <p:nvPr/>
        </p:nvSpPr>
        <p:spPr>
          <a:xfrm>
            <a:off x="4117040" y="4872221"/>
            <a:ext cx="3985846" cy="276999"/>
          </a:xfrm>
          <a:prstGeom prst="rect">
            <a:avLst/>
          </a:prstGeom>
          <a:noFill/>
        </p:spPr>
        <p:txBody>
          <a:bodyPr wrap="square" rtlCol="0">
            <a:spAutoFit/>
          </a:bodyPr>
          <a:lstStyle/>
          <a:p>
            <a:pPr algn="ctr" defTabSz="571500">
              <a:buClr>
                <a:srgbClr val="000000"/>
              </a:buClr>
            </a:pPr>
            <a:r>
              <a:rPr lang="en-US" sz="1200" kern="0" err="1">
                <a:solidFill>
                  <a:srgbClr val="000000"/>
                </a:solidFill>
                <a:latin typeface="Arial"/>
                <a:cs typeface="Arial"/>
                <a:sym typeface="Arial"/>
                <a:hlinkClick r:id="rId3"/>
              </a:rPr>
              <a:t>Jamboard</a:t>
            </a:r>
            <a:r>
              <a:rPr lang="en-US" sz="1200" kern="0">
                <a:solidFill>
                  <a:srgbClr val="000000"/>
                </a:solidFill>
                <a:latin typeface="Arial"/>
                <a:cs typeface="Arial"/>
                <a:sym typeface="Arial"/>
                <a:hlinkClick r:id="rId3"/>
              </a:rPr>
              <a:t> Link</a:t>
            </a:r>
            <a:endParaRPr lang="en-US" sz="1200" kern="0">
              <a:solidFill>
                <a:srgbClr val="000000"/>
              </a:solidFill>
              <a:latin typeface="Arial"/>
              <a:cs typeface="Arial"/>
              <a:sym typeface="Arial"/>
            </a:endParaRPr>
          </a:p>
        </p:txBody>
      </p:sp>
      <p:sp>
        <p:nvSpPr>
          <p:cNvPr id="3" name="Down Arrow 2"/>
          <p:cNvSpPr/>
          <p:nvPr/>
        </p:nvSpPr>
        <p:spPr>
          <a:xfrm>
            <a:off x="8530227" y="3905693"/>
            <a:ext cx="1055077" cy="8994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1500">
              <a:buClr>
                <a:srgbClr val="000000"/>
              </a:buClr>
            </a:pPr>
            <a:endParaRPr lang="en-US" sz="1200" kern="0">
              <a:solidFill>
                <a:srgbClr val="FFFFFF"/>
              </a:solidFill>
              <a:latin typeface="Arial"/>
              <a:sym typeface="Arial"/>
            </a:endParaRPr>
          </a:p>
        </p:txBody>
      </p:sp>
      <p:sp>
        <p:nvSpPr>
          <p:cNvPr id="21" name="Down Arrow 20"/>
          <p:cNvSpPr/>
          <p:nvPr/>
        </p:nvSpPr>
        <p:spPr>
          <a:xfrm>
            <a:off x="2501633" y="3942674"/>
            <a:ext cx="1055077" cy="8994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1500">
              <a:buClr>
                <a:srgbClr val="000000"/>
              </a:buClr>
            </a:pPr>
            <a:endParaRPr lang="en-US" sz="1200" kern="0">
              <a:solidFill>
                <a:srgbClr val="FFFFFF"/>
              </a:solidFill>
              <a:latin typeface="Arial"/>
              <a:sym typeface="Arial"/>
            </a:endParaRPr>
          </a:p>
        </p:txBody>
      </p:sp>
      <p:sp>
        <p:nvSpPr>
          <p:cNvPr id="22" name="Down Arrow 21"/>
          <p:cNvSpPr/>
          <p:nvPr/>
        </p:nvSpPr>
        <p:spPr>
          <a:xfrm>
            <a:off x="5749037" y="3930266"/>
            <a:ext cx="1055077" cy="8994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1500">
              <a:buClr>
                <a:srgbClr val="000000"/>
              </a:buClr>
            </a:pPr>
            <a:endParaRPr lang="en-US" sz="1200" kern="0">
              <a:solidFill>
                <a:srgbClr val="FFFFFF"/>
              </a:solidFill>
              <a:latin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5"/>
          <p:cNvSpPr/>
          <p:nvPr/>
        </p:nvSpPr>
        <p:spPr>
          <a:xfrm>
            <a:off x="1524000" y="31610"/>
            <a:ext cx="9144000" cy="358706"/>
          </a:xfrm>
          <a:prstGeom prst="rect">
            <a:avLst/>
          </a:prstGeom>
          <a:solidFill>
            <a:srgbClr val="F2F2F2"/>
          </a:solidFill>
          <a:ln>
            <a:noFill/>
          </a:ln>
        </p:spPr>
        <p:txBody>
          <a:bodyPr spcFirstLastPara="1" wrap="square" lIns="60003" tIns="29991" rIns="60003" bIns="29991" anchor="ctr" anchorCtr="0">
            <a:noAutofit/>
          </a:bodyPr>
          <a:lstStyle/>
          <a:p>
            <a:pPr algn="ctr" defTabSz="571500">
              <a:buClr>
                <a:srgbClr val="000000"/>
              </a:buClr>
            </a:pPr>
            <a:r>
              <a:rPr lang="en-US" sz="1156" kern="0">
                <a:solidFill>
                  <a:srgbClr val="000000"/>
                </a:solidFill>
                <a:latin typeface="Arial"/>
                <a:cs typeface="Arial"/>
                <a:sym typeface="Arial"/>
              </a:rPr>
              <a:t>Paul L. Dunbar Elementary</a:t>
            </a:r>
          </a:p>
          <a:p>
            <a:pPr algn="ctr" defTabSz="571500">
              <a:buClr>
                <a:srgbClr val="000000"/>
              </a:buClr>
              <a:buSzPts val="1350"/>
            </a:pPr>
            <a:endParaRPr sz="1156" kern="0">
              <a:solidFill>
                <a:srgbClr val="FFFFFF"/>
              </a:solidFill>
              <a:latin typeface="Arial"/>
              <a:cs typeface="Arial"/>
              <a:sym typeface="Arial"/>
            </a:endParaRPr>
          </a:p>
        </p:txBody>
      </p:sp>
      <p:sp>
        <p:nvSpPr>
          <p:cNvPr id="189" name="Google Shape;189;p5"/>
          <p:cNvSpPr/>
          <p:nvPr/>
        </p:nvSpPr>
        <p:spPr>
          <a:xfrm>
            <a:off x="9959789" y="89974"/>
            <a:ext cx="5459" cy="241978"/>
          </a:xfrm>
          <a:custGeom>
            <a:avLst/>
            <a:gdLst/>
            <a:ahLst/>
            <a:cxnLst/>
            <a:rect l="l" t="t" r="r" b="b"/>
            <a:pathLst>
              <a:path w="368" h="16313" extrusionOk="0">
                <a:moveTo>
                  <a:pt x="1" y="1"/>
                </a:moveTo>
                <a:lnTo>
                  <a:pt x="1" y="16313"/>
                </a:lnTo>
                <a:lnTo>
                  <a:pt x="367" y="16313"/>
                </a:lnTo>
                <a:lnTo>
                  <a:pt x="367" y="1"/>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59981" tIns="59981" rIns="59981" bIns="59981" anchor="ctr" anchorCtr="0">
            <a:noAutofit/>
          </a:bodyPr>
          <a:lstStyle/>
          <a:p>
            <a:pPr defTabSz="571500">
              <a:buClr>
                <a:srgbClr val="000000"/>
              </a:buClr>
              <a:buSzPts val="1200"/>
            </a:pPr>
            <a:endParaRPr sz="1050" kern="0">
              <a:solidFill>
                <a:srgbClr val="000000"/>
              </a:solidFill>
              <a:latin typeface="Arial"/>
              <a:cs typeface="Arial"/>
              <a:sym typeface="Arial"/>
            </a:endParaRPr>
          </a:p>
        </p:txBody>
      </p:sp>
      <p:sp>
        <p:nvSpPr>
          <p:cNvPr id="190" name="Google Shape;190;p5"/>
          <p:cNvSpPr/>
          <p:nvPr/>
        </p:nvSpPr>
        <p:spPr>
          <a:xfrm>
            <a:off x="9234059" y="33224"/>
            <a:ext cx="1232438" cy="358575"/>
          </a:xfrm>
          <a:prstGeom prst="roundRect">
            <a:avLst>
              <a:gd name="adj" fmla="val 0"/>
            </a:avLst>
          </a:prstGeom>
          <a:noFill/>
          <a:ln>
            <a:noFill/>
          </a:ln>
        </p:spPr>
        <p:txBody>
          <a:bodyPr spcFirstLastPara="1" wrap="square" lIns="59981" tIns="59981" rIns="59981" bIns="59981" anchor="ctr" anchorCtr="0">
            <a:noAutofit/>
          </a:bodyPr>
          <a:lstStyle/>
          <a:p>
            <a:pPr algn="r" defTabSz="571500">
              <a:buClr>
                <a:srgbClr val="000000"/>
              </a:buClr>
              <a:buSzPts val="1200"/>
            </a:pPr>
            <a:r>
              <a:rPr lang="en-US" sz="1050" b="1" kern="0">
                <a:solidFill>
                  <a:srgbClr val="000000"/>
                </a:solidFill>
                <a:latin typeface="Arial"/>
                <a:cs typeface="Arial"/>
                <a:sym typeface="Arial"/>
              </a:rPr>
              <a:t>Goals </a:t>
            </a:r>
            <a:endParaRPr sz="1050" b="1" kern="0">
              <a:solidFill>
                <a:srgbClr val="000000"/>
              </a:solidFill>
              <a:latin typeface="Arial"/>
              <a:cs typeface="Arial"/>
              <a:sym typeface="Arial"/>
            </a:endParaRPr>
          </a:p>
        </p:txBody>
      </p:sp>
      <p:sp>
        <p:nvSpPr>
          <p:cNvPr id="191" name="Google Shape;191;p5"/>
          <p:cNvSpPr/>
          <p:nvPr/>
        </p:nvSpPr>
        <p:spPr>
          <a:xfrm>
            <a:off x="1524000" y="40169"/>
            <a:ext cx="2982578" cy="358706"/>
          </a:xfrm>
          <a:prstGeom prst="roundRect">
            <a:avLst>
              <a:gd name="adj" fmla="val 0"/>
            </a:avLst>
          </a:prstGeom>
          <a:noFill/>
          <a:ln>
            <a:noFill/>
          </a:ln>
        </p:spPr>
        <p:txBody>
          <a:bodyPr spcFirstLastPara="1" wrap="square" lIns="59981" tIns="59981" rIns="59981" bIns="59981" anchor="ctr" anchorCtr="0">
            <a:noAutofit/>
          </a:bodyPr>
          <a:lstStyle/>
          <a:p>
            <a:pPr defTabSz="571500">
              <a:buClr>
                <a:srgbClr val="000000"/>
              </a:buClr>
              <a:buSzPts val="1600"/>
            </a:pPr>
            <a:r>
              <a:rPr lang="en-US" sz="1400" b="1" kern="0">
                <a:solidFill>
                  <a:srgbClr val="000000"/>
                </a:solidFill>
                <a:latin typeface="Arial"/>
                <a:cs typeface="Arial"/>
                <a:sym typeface="Arial"/>
              </a:rPr>
              <a:t>School Name</a:t>
            </a:r>
            <a:endParaRPr sz="1400" b="1" kern="0">
              <a:solidFill>
                <a:srgbClr val="000000"/>
              </a:solidFill>
              <a:latin typeface="Arial"/>
              <a:cs typeface="Arial"/>
              <a:sym typeface="Arial"/>
            </a:endParaRPr>
          </a:p>
        </p:txBody>
      </p:sp>
      <p:graphicFrame>
        <p:nvGraphicFramePr>
          <p:cNvPr id="192" name="Google Shape;192;p5"/>
          <p:cNvGraphicFramePr/>
          <p:nvPr/>
        </p:nvGraphicFramePr>
        <p:xfrm>
          <a:off x="1524000" y="499972"/>
          <a:ext cx="9144000" cy="935857"/>
        </p:xfrm>
        <a:graphic>
          <a:graphicData uri="http://schemas.openxmlformats.org/drawingml/2006/table">
            <a:tbl>
              <a:tblPr firstRow="1" bandRow="1">
                <a:noFil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205039">
                <a:tc gridSpan="3">
                  <a:txBody>
                    <a:bodyPr/>
                    <a:lstStyle/>
                    <a:p>
                      <a:pPr marL="0" marR="0" lvl="0" indent="0" algn="ctr" rtl="0">
                        <a:lnSpc>
                          <a:spcPct val="100000"/>
                        </a:lnSpc>
                        <a:spcBef>
                          <a:spcPts val="0"/>
                        </a:spcBef>
                        <a:spcAft>
                          <a:spcPts val="0"/>
                        </a:spcAft>
                        <a:buClr>
                          <a:srgbClr val="000000"/>
                        </a:buClr>
                        <a:buSzPts val="1200"/>
                        <a:buFont typeface="Arial"/>
                        <a:buNone/>
                      </a:pPr>
                      <a:r>
                        <a:rPr lang="en-US" sz="1000" u="none" strike="noStrike" cap="none"/>
                        <a:t>Our Overarching Needs</a:t>
                      </a:r>
                      <a:endParaRPr sz="1000" u="none" strike="noStrike" cap="none"/>
                    </a:p>
                  </a:txBody>
                  <a:tcPr marL="44997" marR="44997" marT="22509" marB="22509">
                    <a:lnB w="12700" cap="flat" cmpd="sng">
                      <a:solidFill>
                        <a:schemeClr val="lt1"/>
                      </a:solidFill>
                      <a:prstDash val="solid"/>
                      <a:round/>
                      <a:headEnd type="none" w="sm" len="sm"/>
                      <a:tailEnd type="none" w="sm" len="sm"/>
                    </a:lnB>
                    <a:solidFill>
                      <a:srgbClr val="00999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11769">
                <a:tc>
                  <a:txBody>
                    <a:bodyPr/>
                    <a:lstStyle/>
                    <a:p>
                      <a:pPr marL="0" marR="0" lvl="0" indent="0" algn="ctr" defTabSz="914400" rtl="0" eaLnBrk="1" fontAlgn="auto" latinLnBrk="0" hangingPunct="1">
                        <a:lnSpc>
                          <a:spcPct val="100000"/>
                        </a:lnSpc>
                        <a:spcBef>
                          <a:spcPts val="0"/>
                        </a:spcBef>
                        <a:spcAft>
                          <a:spcPts val="0"/>
                        </a:spcAft>
                        <a:buClr>
                          <a:schemeClr val="dk1"/>
                        </a:buClr>
                        <a:buSzPts val="1000"/>
                        <a:buFont typeface="Arial"/>
                        <a:buNone/>
                        <a:tabLst/>
                        <a:defRPr/>
                      </a:pPr>
                      <a:r>
                        <a:rPr lang="en-US" sz="900" u="none" strike="noStrike" cap="none"/>
                        <a:t>LITERACY</a:t>
                      </a:r>
                    </a:p>
                    <a:p>
                      <a:pPr lvl="0" algn="ctr">
                        <a:lnSpc>
                          <a:spcPct val="100000"/>
                        </a:lnSpc>
                        <a:spcBef>
                          <a:spcPts val="0"/>
                        </a:spcBef>
                        <a:spcAft>
                          <a:spcPts val="0"/>
                        </a:spcAft>
                        <a:buNone/>
                      </a:pPr>
                      <a:r>
                        <a:rPr lang="en-US" sz="900" b="0" i="0" u="none" strike="noStrike" cap="none" noProof="0">
                          <a:latin typeface="Calibri"/>
                        </a:rPr>
                        <a:t>(ES: Literacy Proficiency)</a:t>
                      </a:r>
                      <a:endParaRPr lang="en-US" sz="800"/>
                    </a:p>
                    <a:p>
                      <a:pPr lvl="0" algn="ctr">
                        <a:lnSpc>
                          <a:spcPct val="100000"/>
                        </a:lnSpc>
                        <a:spcBef>
                          <a:spcPts val="0"/>
                        </a:spcBef>
                        <a:spcAft>
                          <a:spcPts val="0"/>
                        </a:spcAft>
                        <a:buNone/>
                      </a:pPr>
                      <a:r>
                        <a:rPr lang="en-US" sz="900" b="0" i="0" u="none" strike="noStrike" cap="none" noProof="0">
                          <a:latin typeface="Calibri"/>
                        </a:rPr>
                        <a:t>To increase the number of students that are proficient in ELA</a:t>
                      </a:r>
                      <a:endParaRPr lang="en-US" sz="800"/>
                    </a:p>
                    <a:p>
                      <a:pPr marL="0" marR="0" lvl="0" indent="0" algn="ctr">
                        <a:lnSpc>
                          <a:spcPct val="100000"/>
                        </a:lnSpc>
                        <a:spcBef>
                          <a:spcPts val="0"/>
                        </a:spcBef>
                        <a:spcAft>
                          <a:spcPts val="0"/>
                        </a:spcAft>
                        <a:buSzPts val="1000"/>
                        <a:buFont typeface="Arial"/>
                        <a:buNone/>
                      </a:pPr>
                      <a:endParaRPr sz="900" u="none" strike="noStrike" cap="none"/>
                    </a:p>
                  </a:txBody>
                  <a:tcPr marL="44997" marR="44997" marT="22509" marB="22509"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9999">
                        <a:alpha val="40000"/>
                      </a:srgbClr>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000"/>
                        <a:buFont typeface="Arial"/>
                        <a:buNone/>
                        <a:tabLst/>
                        <a:defRPr/>
                      </a:pPr>
                      <a:r>
                        <a:rPr lang="en-US" sz="900" u="none" strike="noStrike" cap="none"/>
                        <a:t>NUMERACY</a:t>
                      </a:r>
                    </a:p>
                    <a:p>
                      <a:pPr lvl="0" algn="ctr">
                        <a:lnSpc>
                          <a:spcPct val="100000"/>
                        </a:lnSpc>
                        <a:spcBef>
                          <a:spcPts val="0"/>
                        </a:spcBef>
                        <a:spcAft>
                          <a:spcPts val="0"/>
                        </a:spcAft>
                        <a:buNone/>
                      </a:pPr>
                      <a:r>
                        <a:rPr lang="en-US" sz="900" b="0" i="0" u="none" strike="noStrike" cap="none" noProof="0">
                          <a:latin typeface="Calibri"/>
                        </a:rPr>
                        <a:t>(ES: Numeracy Proficiency)</a:t>
                      </a:r>
                      <a:endParaRPr lang="en-US" sz="800"/>
                    </a:p>
                    <a:p>
                      <a:pPr lvl="0" algn="ctr">
                        <a:lnSpc>
                          <a:spcPct val="100000"/>
                        </a:lnSpc>
                        <a:spcBef>
                          <a:spcPts val="0"/>
                        </a:spcBef>
                        <a:spcAft>
                          <a:spcPts val="0"/>
                        </a:spcAft>
                        <a:buNone/>
                      </a:pPr>
                      <a:r>
                        <a:rPr lang="en-US" sz="900" b="0" i="0" u="none" strike="noStrike" cap="none" noProof="0">
                          <a:latin typeface="Calibri"/>
                        </a:rPr>
                        <a:t>To increase the number of students that are proficient in Math</a:t>
                      </a:r>
                      <a:endParaRPr lang="en-US" sz="800"/>
                    </a:p>
                    <a:p>
                      <a:pPr marL="0" marR="0" lvl="0" indent="0" algn="ctr">
                        <a:lnSpc>
                          <a:spcPct val="100000"/>
                        </a:lnSpc>
                        <a:spcBef>
                          <a:spcPts val="0"/>
                        </a:spcBef>
                        <a:spcAft>
                          <a:spcPts val="0"/>
                        </a:spcAft>
                        <a:buSzPts val="1000"/>
                        <a:buFont typeface="Arial"/>
                        <a:buNone/>
                      </a:pPr>
                      <a:endParaRPr lang="en-US" sz="900" u="none" strike="noStrike" cap="none"/>
                    </a:p>
                  </a:txBody>
                  <a:tcPr marL="44997" marR="44997" marT="22509" marB="22509"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9999">
                        <a:alpha val="29019"/>
                      </a:srgbClr>
                    </a:solidFill>
                  </a:tcPr>
                </a:tc>
                <a:tc>
                  <a:txBody>
                    <a:bodyPr/>
                    <a:lstStyle/>
                    <a:p>
                      <a:pPr marL="0" marR="0" lvl="0" indent="0" algn="ctr" rtl="0">
                        <a:lnSpc>
                          <a:spcPct val="100000"/>
                        </a:lnSpc>
                        <a:spcBef>
                          <a:spcPts val="0"/>
                        </a:spcBef>
                        <a:spcAft>
                          <a:spcPts val="0"/>
                        </a:spcAft>
                        <a:buClr>
                          <a:schemeClr val="dk1"/>
                        </a:buClr>
                        <a:buSzPts val="1000"/>
                        <a:buFont typeface="Arial"/>
                        <a:buNone/>
                      </a:pPr>
                      <a:r>
                        <a:rPr lang="en-US" sz="900" u="none" strike="noStrike" cap="none"/>
                        <a:t>WHOLE CIHILD &amp; STUDENT SUPPORT</a:t>
                      </a:r>
                    </a:p>
                    <a:p>
                      <a:pPr lvl="0" algn="ctr">
                        <a:lnSpc>
                          <a:spcPct val="100000"/>
                        </a:lnSpc>
                        <a:spcBef>
                          <a:spcPts val="0"/>
                        </a:spcBef>
                        <a:spcAft>
                          <a:spcPts val="0"/>
                        </a:spcAft>
                        <a:buNone/>
                      </a:pPr>
                      <a:r>
                        <a:rPr lang="en-US" sz="900" b="0" i="0" u="none" strike="noStrike" cap="none" noProof="0">
                          <a:latin typeface="Calibri"/>
                        </a:rPr>
                        <a:t>(Whole Child/Student Support)</a:t>
                      </a:r>
                      <a:endParaRPr lang="en-US" sz="800"/>
                    </a:p>
                    <a:p>
                      <a:pPr lvl="0" algn="ctr">
                        <a:lnSpc>
                          <a:spcPct val="100000"/>
                        </a:lnSpc>
                        <a:spcBef>
                          <a:spcPts val="0"/>
                        </a:spcBef>
                        <a:spcAft>
                          <a:spcPts val="0"/>
                        </a:spcAft>
                        <a:buNone/>
                      </a:pPr>
                      <a:r>
                        <a:rPr lang="en-US" sz="900" b="0" i="0" u="none" strike="noStrike" cap="none" noProof="0">
                          <a:latin typeface="Calibri"/>
                        </a:rPr>
                        <a:t>To decrease the number of incidences of fighting as compared to the 2021-2022 school year.  </a:t>
                      </a:r>
                    </a:p>
                    <a:p>
                      <a:pPr marL="0" marR="0" lvl="0" indent="0" algn="ctr">
                        <a:lnSpc>
                          <a:spcPct val="100000"/>
                        </a:lnSpc>
                        <a:spcBef>
                          <a:spcPts val="0"/>
                        </a:spcBef>
                        <a:spcAft>
                          <a:spcPts val="0"/>
                        </a:spcAft>
                        <a:buSzPts val="1000"/>
                        <a:buFont typeface="Arial"/>
                        <a:buNone/>
                      </a:pPr>
                      <a:endParaRPr lang="en-US" sz="900" u="none" strike="noStrike" cap="none"/>
                    </a:p>
                  </a:txBody>
                  <a:tcPr marL="44997" marR="44997" marT="22509" marB="22509"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9999">
                        <a:alpha val="20000"/>
                      </a:srgbClr>
                    </a:solidFill>
                  </a:tcPr>
                </a:tc>
                <a:extLst>
                  <a:ext uri="{0D108BD9-81ED-4DB2-BD59-A6C34878D82A}">
                    <a16:rowId xmlns:a16="http://schemas.microsoft.com/office/drawing/2014/main" val="10001"/>
                  </a:ext>
                </a:extLst>
              </a:tr>
            </a:tbl>
          </a:graphicData>
        </a:graphic>
      </p:graphicFrame>
      <p:grpSp>
        <p:nvGrpSpPr>
          <p:cNvPr id="193" name="Google Shape;193;p5"/>
          <p:cNvGrpSpPr/>
          <p:nvPr/>
        </p:nvGrpSpPr>
        <p:grpSpPr>
          <a:xfrm>
            <a:off x="9596936" y="89974"/>
            <a:ext cx="244703" cy="243234"/>
            <a:chOff x="3798613" y="3080850"/>
            <a:chExt cx="372881" cy="370643"/>
          </a:xfrm>
        </p:grpSpPr>
        <p:sp>
          <p:nvSpPr>
            <p:cNvPr id="194" name="Google Shape;194;p5"/>
            <p:cNvSpPr/>
            <p:nvPr/>
          </p:nvSpPr>
          <p:spPr>
            <a:xfrm>
              <a:off x="3807306" y="3081992"/>
              <a:ext cx="364188" cy="369501"/>
            </a:xfrm>
            <a:prstGeom prst="ellipse">
              <a:avLst/>
            </a:prstGeom>
            <a:noFill/>
            <a:ln w="38100" cap="flat" cmpd="sng">
              <a:solidFill>
                <a:srgbClr val="A552D9"/>
              </a:solidFill>
              <a:prstDash val="solid"/>
              <a:round/>
              <a:headEnd type="none" w="sm" len="sm"/>
              <a:tailEnd type="none" w="sm" len="sm"/>
            </a:ln>
          </p:spPr>
          <p:txBody>
            <a:bodyPr spcFirstLastPara="1" wrap="square" lIns="79997" tIns="39988" rIns="79997" bIns="39988" anchor="ctr" anchorCtr="0">
              <a:noAutofit/>
            </a:bodyPr>
            <a:lstStyle/>
            <a:p>
              <a:pPr algn="ctr" defTabSz="571500">
                <a:buClr>
                  <a:srgbClr val="000000"/>
                </a:buClr>
                <a:buSzPts val="1050"/>
              </a:pPr>
              <a:endParaRPr sz="919" kern="0">
                <a:solidFill>
                  <a:srgbClr val="FFFFFF"/>
                </a:solidFill>
                <a:latin typeface="Arial"/>
                <a:cs typeface="Arial"/>
                <a:sym typeface="Arial"/>
              </a:endParaRPr>
            </a:p>
          </p:txBody>
        </p:sp>
        <p:sp>
          <p:nvSpPr>
            <p:cNvPr id="195" name="Google Shape;195;p5"/>
            <p:cNvSpPr/>
            <p:nvPr/>
          </p:nvSpPr>
          <p:spPr>
            <a:xfrm>
              <a:off x="3883331" y="3162965"/>
              <a:ext cx="203445" cy="206413"/>
            </a:xfrm>
            <a:prstGeom prst="ellipse">
              <a:avLst/>
            </a:prstGeom>
            <a:noFill/>
            <a:ln w="38100" cap="flat" cmpd="sng">
              <a:solidFill>
                <a:srgbClr val="A552D9"/>
              </a:solidFill>
              <a:prstDash val="solid"/>
              <a:round/>
              <a:headEnd type="none" w="sm" len="sm"/>
              <a:tailEnd type="none" w="sm" len="sm"/>
            </a:ln>
          </p:spPr>
          <p:txBody>
            <a:bodyPr spcFirstLastPara="1" wrap="square" lIns="79997" tIns="39988" rIns="79997" bIns="39988" anchor="ctr" anchorCtr="0">
              <a:noAutofit/>
            </a:bodyPr>
            <a:lstStyle/>
            <a:p>
              <a:pPr algn="ctr" defTabSz="571500">
                <a:buClr>
                  <a:srgbClr val="000000"/>
                </a:buClr>
                <a:buSzPts val="1050"/>
              </a:pPr>
              <a:endParaRPr sz="919" kern="0">
                <a:solidFill>
                  <a:srgbClr val="FFFFFF"/>
                </a:solidFill>
                <a:latin typeface="Arial"/>
                <a:cs typeface="Arial"/>
                <a:sym typeface="Arial"/>
              </a:endParaRPr>
            </a:p>
          </p:txBody>
        </p:sp>
        <p:cxnSp>
          <p:nvCxnSpPr>
            <p:cNvPr id="196" name="Google Shape;196;p5"/>
            <p:cNvCxnSpPr/>
            <p:nvPr/>
          </p:nvCxnSpPr>
          <p:spPr>
            <a:xfrm>
              <a:off x="3798613" y="3080850"/>
              <a:ext cx="210209" cy="197407"/>
            </a:xfrm>
            <a:prstGeom prst="straightConnector1">
              <a:avLst/>
            </a:prstGeom>
            <a:noFill/>
            <a:ln w="28575" cap="flat" cmpd="sng">
              <a:solidFill>
                <a:srgbClr val="A552D9"/>
              </a:solidFill>
              <a:prstDash val="solid"/>
              <a:round/>
              <a:headEnd type="none" w="sm" len="sm"/>
              <a:tailEnd type="triangle" w="med" len="med"/>
            </a:ln>
          </p:spPr>
        </p:cxnSp>
      </p:grpSp>
      <p:graphicFrame>
        <p:nvGraphicFramePr>
          <p:cNvPr id="197" name="Google Shape;197;p5"/>
          <p:cNvGraphicFramePr/>
          <p:nvPr/>
        </p:nvGraphicFramePr>
        <p:xfrm>
          <a:off x="1524000" y="5256155"/>
          <a:ext cx="9144000" cy="1704044"/>
        </p:xfrm>
        <a:graphic>
          <a:graphicData uri="http://schemas.openxmlformats.org/drawingml/2006/table">
            <a:tbl>
              <a:tblPr firstRow="1" bandRow="1">
                <a:noFil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302666">
                <a:tc gridSpan="3">
                  <a:txBody>
                    <a:bodyPr/>
                    <a:lstStyle/>
                    <a:p>
                      <a:pPr marL="0" marR="0" lvl="0" indent="0" algn="ctr" rtl="0">
                        <a:lnSpc>
                          <a:spcPct val="100000"/>
                        </a:lnSpc>
                        <a:spcBef>
                          <a:spcPts val="0"/>
                        </a:spcBef>
                        <a:spcAft>
                          <a:spcPts val="0"/>
                        </a:spcAft>
                        <a:buClr>
                          <a:srgbClr val="000000"/>
                        </a:buClr>
                        <a:buSzPts val="1200"/>
                        <a:buFont typeface="Arial"/>
                        <a:buNone/>
                      </a:pPr>
                      <a:r>
                        <a:rPr lang="en-US" sz="1000" u="none" strike="noStrike" cap="none" dirty="0"/>
                        <a:t>Progress Monitoring Measures</a:t>
                      </a:r>
                      <a:endParaRPr sz="1000" u="none" strike="noStrike" cap="none" dirty="0"/>
                    </a:p>
                  </a:txBody>
                  <a:tcPr marL="44997" marR="44997" marT="22509" marB="22509">
                    <a:solidFill>
                      <a:schemeClr val="dk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59469">
                <a:tc>
                  <a:txBody>
                    <a:bodyPr/>
                    <a:lstStyle/>
                    <a:p>
                      <a:pPr lvl="0" algn="l">
                        <a:lnSpc>
                          <a:spcPct val="100000"/>
                        </a:lnSpc>
                        <a:spcBef>
                          <a:spcPts val="0"/>
                        </a:spcBef>
                        <a:spcAft>
                          <a:spcPts val="0"/>
                        </a:spcAft>
                        <a:buNone/>
                      </a:pPr>
                      <a:r>
                        <a:rPr lang="en-US" sz="1300" b="0" i="0" u="none" strike="noStrike" cap="none" noProof="0" dirty="0">
                          <a:latin typeface="Calibri"/>
                        </a:rPr>
                        <a:t>●Georgia Milestones</a:t>
                      </a:r>
                    </a:p>
                    <a:p>
                      <a:pPr lvl="0" algn="l">
                        <a:lnSpc>
                          <a:spcPct val="100000"/>
                        </a:lnSpc>
                        <a:spcBef>
                          <a:spcPts val="0"/>
                        </a:spcBef>
                        <a:spcAft>
                          <a:spcPts val="0"/>
                        </a:spcAft>
                        <a:buNone/>
                      </a:pPr>
                      <a:r>
                        <a:rPr lang="en-US" sz="1300" b="0" i="0" u="none" strike="noStrike" cap="none" noProof="0" dirty="0">
                          <a:latin typeface="Calibri"/>
                        </a:rPr>
                        <a:t>●NWEA/MAP Universal Screener (K-5)</a:t>
                      </a:r>
                      <a:endParaRPr lang="en-US" sz="1300" dirty="0"/>
                    </a:p>
                    <a:p>
                      <a:pPr lvl="0" algn="l">
                        <a:lnSpc>
                          <a:spcPct val="100000"/>
                        </a:lnSpc>
                        <a:spcBef>
                          <a:spcPts val="0"/>
                        </a:spcBef>
                        <a:spcAft>
                          <a:spcPts val="0"/>
                        </a:spcAft>
                        <a:buNone/>
                      </a:pPr>
                      <a:r>
                        <a:rPr lang="en-US" sz="1300" b="0" i="0" u="none" strike="noStrike" cap="none" noProof="0" dirty="0">
                          <a:latin typeface="Calibri"/>
                        </a:rPr>
                        <a:t>●iRead (K-2)</a:t>
                      </a:r>
                      <a:endParaRPr lang="en-US" sz="1300" dirty="0"/>
                    </a:p>
                    <a:p>
                      <a:pPr lvl="0" algn="l">
                        <a:lnSpc>
                          <a:spcPct val="100000"/>
                        </a:lnSpc>
                        <a:spcBef>
                          <a:spcPts val="0"/>
                        </a:spcBef>
                        <a:spcAft>
                          <a:spcPts val="0"/>
                        </a:spcAft>
                        <a:buNone/>
                      </a:pPr>
                      <a:r>
                        <a:rPr lang="en-US" sz="1300" b="0" i="0" u="none" strike="noStrike" cap="none" noProof="0" dirty="0">
                          <a:latin typeface="Calibri"/>
                        </a:rPr>
                        <a:t>●System 44/Read 180 (K-5)</a:t>
                      </a:r>
                      <a:endParaRPr lang="en-US" sz="1300" dirty="0"/>
                    </a:p>
                    <a:p>
                      <a:pPr lvl="0" algn="l">
                        <a:lnSpc>
                          <a:spcPct val="100000"/>
                        </a:lnSpc>
                        <a:spcBef>
                          <a:spcPts val="0"/>
                        </a:spcBef>
                        <a:spcAft>
                          <a:spcPts val="0"/>
                        </a:spcAft>
                        <a:buNone/>
                      </a:pPr>
                      <a:r>
                        <a:rPr lang="en-US" sz="1300" b="0" i="0" u="none" strike="noStrike" cap="none" noProof="0" dirty="0">
                          <a:latin typeface="Calibri"/>
                        </a:rPr>
                        <a:t>●Write Score assessment Data (3-5)</a:t>
                      </a:r>
                      <a:endParaRPr lang="en-US" sz="1300" dirty="0"/>
                    </a:p>
                    <a:p>
                      <a:pPr lvl="0" algn="l">
                        <a:lnSpc>
                          <a:spcPct val="100000"/>
                        </a:lnSpc>
                        <a:spcBef>
                          <a:spcPts val="0"/>
                        </a:spcBef>
                        <a:spcAft>
                          <a:spcPts val="0"/>
                        </a:spcAft>
                        <a:buNone/>
                      </a:pPr>
                      <a:endParaRPr lang="en-US" sz="1300" b="0" i="0" u="none" strike="noStrike" cap="none" noProof="0" dirty="0">
                        <a:latin typeface="Calibri"/>
                      </a:endParaRPr>
                    </a:p>
                    <a:p>
                      <a:pPr marL="457200" marR="0" lvl="0" indent="-228600" algn="l">
                        <a:lnSpc>
                          <a:spcPct val="100000"/>
                        </a:lnSpc>
                        <a:spcBef>
                          <a:spcPts val="0"/>
                        </a:spcBef>
                        <a:spcAft>
                          <a:spcPts val="0"/>
                        </a:spcAft>
                        <a:buSzPts val="1000"/>
                        <a:buFont typeface="Arial"/>
                        <a:buNone/>
                      </a:pPr>
                      <a:endParaRPr lang="en-US" sz="1100" u="none" strike="noStrike" cap="none" dirty="0"/>
                    </a:p>
                  </a:txBody>
                  <a:tcPr marL="44997" marR="44997" marT="22509" marB="22509" anchor="ctr">
                    <a:solidFill>
                      <a:srgbClr val="990099">
                        <a:alpha val="40000"/>
                      </a:srgbClr>
                    </a:solidFill>
                  </a:tcPr>
                </a:tc>
                <a:tc>
                  <a:txBody>
                    <a:bodyPr/>
                    <a:lstStyle/>
                    <a:p>
                      <a:pPr lvl="0" algn="l">
                        <a:lnSpc>
                          <a:spcPct val="100000"/>
                        </a:lnSpc>
                        <a:spcBef>
                          <a:spcPts val="0"/>
                        </a:spcBef>
                        <a:spcAft>
                          <a:spcPts val="0"/>
                        </a:spcAft>
                        <a:buNone/>
                      </a:pPr>
                      <a:r>
                        <a:rPr lang="en-US" sz="1300" b="0" i="0" u="none" strike="noStrike" cap="none" noProof="0" dirty="0">
                          <a:latin typeface="Calibri"/>
                        </a:rPr>
                        <a:t>●Georgia Milestones</a:t>
                      </a:r>
                    </a:p>
                    <a:p>
                      <a:pPr lvl="0" algn="l">
                        <a:lnSpc>
                          <a:spcPct val="100000"/>
                        </a:lnSpc>
                        <a:spcBef>
                          <a:spcPts val="0"/>
                        </a:spcBef>
                        <a:spcAft>
                          <a:spcPts val="0"/>
                        </a:spcAft>
                        <a:buNone/>
                      </a:pPr>
                      <a:r>
                        <a:rPr lang="en-US" sz="1300" b="0" i="0" u="none" strike="noStrike" cap="none" noProof="0" dirty="0">
                          <a:latin typeface="Calibri"/>
                        </a:rPr>
                        <a:t>●NWEA/MAP Universal Screener (K-5)</a:t>
                      </a:r>
                    </a:p>
                    <a:p>
                      <a:pPr lvl="0" algn="l">
                        <a:lnSpc>
                          <a:spcPct val="100000"/>
                        </a:lnSpc>
                        <a:spcBef>
                          <a:spcPts val="0"/>
                        </a:spcBef>
                        <a:spcAft>
                          <a:spcPts val="0"/>
                        </a:spcAft>
                        <a:buNone/>
                      </a:pPr>
                      <a:r>
                        <a:rPr lang="en-US" sz="1300" b="0" i="0" u="none" strike="noStrike" cap="none" noProof="0" dirty="0">
                          <a:latin typeface="Calibri"/>
                        </a:rPr>
                        <a:t>●Study Island Math</a:t>
                      </a:r>
                    </a:p>
                    <a:p>
                      <a:pPr lvl="0" algn="l">
                        <a:lnSpc>
                          <a:spcPct val="100000"/>
                        </a:lnSpc>
                        <a:spcBef>
                          <a:spcPts val="0"/>
                        </a:spcBef>
                        <a:spcAft>
                          <a:spcPts val="0"/>
                        </a:spcAft>
                        <a:buNone/>
                      </a:pPr>
                      <a:endParaRPr lang="en-US" sz="1300" b="0" i="0" u="none" strike="noStrike" cap="none" noProof="0" dirty="0">
                        <a:latin typeface="Calibri"/>
                      </a:endParaRPr>
                    </a:p>
                  </a:txBody>
                  <a:tcPr marL="44997" marR="44997" marT="22509" marB="22509" anchor="ctr">
                    <a:solidFill>
                      <a:srgbClr val="990099">
                        <a:alpha val="29019"/>
                      </a:srgbClr>
                    </a:solidFill>
                  </a:tcPr>
                </a:tc>
                <a:tc>
                  <a:txBody>
                    <a:bodyPr/>
                    <a:lstStyle/>
                    <a:p>
                      <a:pPr lvl="0" algn="l">
                        <a:lnSpc>
                          <a:spcPct val="100000"/>
                        </a:lnSpc>
                        <a:spcBef>
                          <a:spcPts val="0"/>
                        </a:spcBef>
                        <a:spcAft>
                          <a:spcPts val="0"/>
                        </a:spcAft>
                        <a:buNone/>
                      </a:pPr>
                      <a:r>
                        <a:rPr lang="en-US" sz="1100" b="0" i="0" u="none" strike="noStrike" cap="none" noProof="0" dirty="0">
                          <a:latin typeface="Calibri"/>
                        </a:rPr>
                        <a:t>●Behavioral Referrals (APS Graphs &amp; IC)</a:t>
                      </a:r>
                      <a:endParaRPr lang="en-US" sz="1100"/>
                    </a:p>
                    <a:p>
                      <a:pPr lvl="0" algn="l">
                        <a:lnSpc>
                          <a:spcPct val="100000"/>
                        </a:lnSpc>
                        <a:spcBef>
                          <a:spcPts val="0"/>
                        </a:spcBef>
                        <a:spcAft>
                          <a:spcPts val="0"/>
                        </a:spcAft>
                        <a:buNone/>
                      </a:pPr>
                      <a:r>
                        <a:rPr lang="en-US" sz="1100" b="0" i="0" u="none" strike="noStrike" cap="none" noProof="0" dirty="0">
                          <a:latin typeface="Calibri"/>
                        </a:rPr>
                        <a:t>●Universal Behavioral Screener (BASC-3)</a:t>
                      </a:r>
                      <a:endParaRPr lang="en-US" sz="1100"/>
                    </a:p>
                    <a:p>
                      <a:pPr lvl="0" algn="l">
                        <a:lnSpc>
                          <a:spcPct val="100000"/>
                        </a:lnSpc>
                        <a:spcBef>
                          <a:spcPts val="0"/>
                        </a:spcBef>
                        <a:spcAft>
                          <a:spcPts val="0"/>
                        </a:spcAft>
                        <a:buNone/>
                      </a:pPr>
                      <a:r>
                        <a:rPr lang="en-US" sz="1100" b="0" i="0" u="none" strike="noStrike" cap="none" noProof="0" dirty="0">
                          <a:latin typeface="Calibri"/>
                        </a:rPr>
                        <a:t>●Family Ties Referrals</a:t>
                      </a:r>
                      <a:endParaRPr lang="en-US" sz="1100"/>
                    </a:p>
                    <a:p>
                      <a:pPr marL="457200" marR="0" lvl="0" indent="-228600" algn="l">
                        <a:lnSpc>
                          <a:spcPct val="100000"/>
                        </a:lnSpc>
                        <a:spcBef>
                          <a:spcPts val="0"/>
                        </a:spcBef>
                        <a:spcAft>
                          <a:spcPts val="0"/>
                        </a:spcAft>
                        <a:buSzPts val="1000"/>
                        <a:buFont typeface="Arial"/>
                        <a:buNone/>
                      </a:pPr>
                      <a:endParaRPr sz="1100" u="none" strike="noStrike" cap="none" dirty="0"/>
                    </a:p>
                  </a:txBody>
                  <a:tcPr marL="44997" marR="44997" marT="22509" marB="22509" anchor="ctr">
                    <a:solidFill>
                      <a:srgbClr val="990099">
                        <a:alpha val="20000"/>
                      </a:srgbClr>
                    </a:solidFill>
                  </a:tcPr>
                </a:tc>
                <a:extLst>
                  <a:ext uri="{0D108BD9-81ED-4DB2-BD59-A6C34878D82A}">
                    <a16:rowId xmlns:a16="http://schemas.microsoft.com/office/drawing/2014/main" val="10001"/>
                  </a:ext>
                </a:extLst>
              </a:tr>
            </a:tbl>
          </a:graphicData>
        </a:graphic>
      </p:graphicFrame>
      <p:graphicFrame>
        <p:nvGraphicFramePr>
          <p:cNvPr id="198" name="Google Shape;198;p5"/>
          <p:cNvGraphicFramePr/>
          <p:nvPr/>
        </p:nvGraphicFramePr>
        <p:xfrm>
          <a:off x="1524000" y="1712592"/>
          <a:ext cx="9144000" cy="1590920"/>
        </p:xfrm>
        <a:graphic>
          <a:graphicData uri="http://schemas.openxmlformats.org/drawingml/2006/table">
            <a:tbl>
              <a:tblPr firstRow="1" bandRow="1">
                <a:noFil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300602">
                <a:tc gridSpan="3">
                  <a:txBody>
                    <a:bodyPr/>
                    <a:lstStyle/>
                    <a:p>
                      <a:pPr marL="0" marR="0" lvl="0" indent="0" algn="ctr" rtl="0">
                        <a:lnSpc>
                          <a:spcPct val="100000"/>
                        </a:lnSpc>
                        <a:spcBef>
                          <a:spcPts val="0"/>
                        </a:spcBef>
                        <a:spcAft>
                          <a:spcPts val="0"/>
                        </a:spcAft>
                        <a:buClr>
                          <a:srgbClr val="000000"/>
                        </a:buClr>
                        <a:buSzPts val="1200"/>
                        <a:buFont typeface="Arial"/>
                        <a:buNone/>
                      </a:pPr>
                      <a:r>
                        <a:rPr lang="en-US" sz="1000" u="none" strike="noStrike" cap="none">
                          <a:latin typeface="Arial"/>
                          <a:ea typeface="Arial"/>
                          <a:cs typeface="Arial"/>
                          <a:sym typeface="Arial"/>
                        </a:rPr>
                        <a:t>SMART Goals (Elementary/Middle School)</a:t>
                      </a:r>
                      <a:endParaRPr sz="1000" u="none" strike="noStrike" cap="none">
                        <a:latin typeface="Arial"/>
                        <a:ea typeface="Arial"/>
                        <a:cs typeface="Arial"/>
                        <a:sym typeface="Arial"/>
                      </a:endParaRPr>
                    </a:p>
                  </a:txBody>
                  <a:tcPr marL="44997" marR="44997" marT="22509" marB="22509">
                    <a:lnB w="12700" cap="flat" cmpd="sng">
                      <a:solidFill>
                        <a:srgbClr val="FFFFFF"/>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290318">
                <a:tc>
                  <a:txBody>
                    <a:bodyPr/>
                    <a:lstStyle/>
                    <a:p>
                      <a:pPr lvl="0" algn="ctr">
                        <a:lnSpc>
                          <a:spcPct val="100000"/>
                        </a:lnSpc>
                        <a:spcBef>
                          <a:spcPts val="0"/>
                        </a:spcBef>
                        <a:spcAft>
                          <a:spcPts val="0"/>
                        </a:spcAft>
                        <a:buNone/>
                      </a:pPr>
                      <a:r>
                        <a:rPr lang="en-US" sz="900" b="1" i="0" u="none" strike="noStrike" cap="none" noProof="0"/>
                        <a:t>Increase the % of grades 3-5 students scoring proficient or above in  reading from 13% Spring GMAS 2022 to 18% on Spring GMAS 2023</a:t>
                      </a:r>
                      <a:endParaRPr lang="en-US" sz="800"/>
                    </a:p>
                    <a:p>
                      <a:pPr lvl="0" algn="ctr">
                        <a:lnSpc>
                          <a:spcPct val="100000"/>
                        </a:lnSpc>
                        <a:spcBef>
                          <a:spcPts val="0"/>
                        </a:spcBef>
                        <a:spcAft>
                          <a:spcPts val="0"/>
                        </a:spcAft>
                        <a:buNone/>
                      </a:pPr>
                      <a:r>
                        <a:rPr lang="en-US" sz="900" b="1" i="0" u="none" strike="noStrike" cap="none" noProof="0"/>
                        <a:t>(5% Growth)</a:t>
                      </a:r>
                      <a:endParaRPr lang="en-US" sz="900" b="1" i="0" u="none" strike="noStrike" cap="none" noProof="0">
                        <a:sym typeface="Arial"/>
                      </a:endParaRPr>
                    </a:p>
                    <a:p>
                      <a:pPr marL="0" marR="0" lvl="0" indent="0" algn="ctr">
                        <a:lnSpc>
                          <a:spcPct val="123808"/>
                        </a:lnSpc>
                        <a:spcBef>
                          <a:spcPts val="0"/>
                        </a:spcBef>
                        <a:spcAft>
                          <a:spcPts val="0"/>
                        </a:spcAft>
                        <a:buSzPts val="1050"/>
                        <a:buFont typeface="Arial"/>
                        <a:buNone/>
                      </a:pPr>
                      <a:endParaRPr lang="en-US" sz="900" b="1" u="none" strike="noStrike" cap="none">
                        <a:solidFill>
                          <a:srgbClr val="000000"/>
                        </a:solidFill>
                        <a:latin typeface="Arial"/>
                        <a:ea typeface="Arial"/>
                        <a:cs typeface="Arial"/>
                      </a:endParaRPr>
                    </a:p>
                  </a:txBody>
                  <a:tcPr marL="44997" marR="44997" marT="22509" marB="22509"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90099">
                        <a:alpha val="40000"/>
                      </a:srgbClr>
                    </a:solidFill>
                  </a:tcPr>
                </a:tc>
                <a:tc>
                  <a:txBody>
                    <a:bodyPr/>
                    <a:lstStyle/>
                    <a:p>
                      <a:pPr marL="0" marR="0" lvl="0" indent="0" algn="ctr">
                        <a:lnSpc>
                          <a:spcPct val="123808"/>
                        </a:lnSpc>
                        <a:spcBef>
                          <a:spcPts val="0"/>
                        </a:spcBef>
                        <a:spcAft>
                          <a:spcPts val="0"/>
                        </a:spcAft>
                        <a:buNone/>
                      </a:pPr>
                      <a:r>
                        <a:rPr lang="en-US" sz="900" b="1" i="0" u="none" strike="noStrike" cap="none" noProof="0"/>
                        <a:t>Increase the % of grades 3-5 students scoring proficient or above in  math from 7% Spring GMAS 2022 to 12% on Spring GMAS 2023</a:t>
                      </a:r>
                    </a:p>
                    <a:p>
                      <a:pPr marL="0" marR="0" lvl="0" indent="0" algn="ctr">
                        <a:lnSpc>
                          <a:spcPct val="123808"/>
                        </a:lnSpc>
                        <a:spcBef>
                          <a:spcPts val="0"/>
                        </a:spcBef>
                        <a:spcAft>
                          <a:spcPts val="0"/>
                        </a:spcAft>
                        <a:buNone/>
                      </a:pPr>
                      <a:r>
                        <a:rPr lang="en-US" sz="900" b="1" i="0" u="none" strike="noStrike" cap="none" noProof="0"/>
                        <a:t>(5% Growth)</a:t>
                      </a:r>
                    </a:p>
                  </a:txBody>
                  <a:tcPr marL="44997" marR="44997" marT="22509" marB="22509"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90099">
                        <a:alpha val="29019"/>
                      </a:srgbClr>
                    </a:solidFill>
                  </a:tcPr>
                </a:tc>
                <a:tc>
                  <a:txBody>
                    <a:bodyPr/>
                    <a:lstStyle/>
                    <a:p>
                      <a:pPr lvl="0" algn="ctr">
                        <a:lnSpc>
                          <a:spcPct val="100000"/>
                        </a:lnSpc>
                        <a:spcBef>
                          <a:spcPts val="0"/>
                        </a:spcBef>
                        <a:spcAft>
                          <a:spcPts val="0"/>
                        </a:spcAft>
                        <a:buNone/>
                      </a:pPr>
                      <a:r>
                        <a:rPr lang="en-US" sz="900" b="1" i="0" u="none" strike="noStrike" cap="none" noProof="0"/>
                        <a:t>Reduce the number of fighting incidences by 2%</a:t>
                      </a:r>
                      <a:endParaRPr lang="en-US" sz="800"/>
                    </a:p>
                    <a:p>
                      <a:pPr marL="0" marR="0" lvl="0" indent="0" algn="ctr" defTabSz="914400">
                        <a:lnSpc>
                          <a:spcPct val="100000"/>
                        </a:lnSpc>
                        <a:spcBef>
                          <a:spcPts val="0"/>
                        </a:spcBef>
                        <a:spcAft>
                          <a:spcPts val="0"/>
                        </a:spcAft>
                        <a:buSzPts val="1050"/>
                        <a:buFont typeface="Arial"/>
                        <a:buNone/>
                        <a:tabLst/>
                        <a:defRPr/>
                      </a:pPr>
                      <a:endParaRPr sz="900" b="1" u="none" strike="noStrike" cap="none">
                        <a:latin typeface="Arial"/>
                        <a:ea typeface="Arial"/>
                        <a:cs typeface="Arial"/>
                        <a:sym typeface="Arial"/>
                      </a:endParaRPr>
                    </a:p>
                  </a:txBody>
                  <a:tcPr marL="44997" marR="44997" marT="22509" marB="22509"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rgbClr val="990099">
                        <a:alpha val="20000"/>
                      </a:srgbClr>
                    </a:solidFill>
                  </a:tcPr>
                </a:tc>
                <a:extLst>
                  <a:ext uri="{0D108BD9-81ED-4DB2-BD59-A6C34878D82A}">
                    <a16:rowId xmlns:a16="http://schemas.microsoft.com/office/drawing/2014/main" val="10001"/>
                  </a:ext>
                </a:extLst>
              </a:tr>
            </a:tbl>
          </a:graphicData>
        </a:graphic>
      </p:graphicFrame>
      <p:graphicFrame>
        <p:nvGraphicFramePr>
          <p:cNvPr id="199" name="Google Shape;199;p5"/>
          <p:cNvGraphicFramePr/>
          <p:nvPr/>
        </p:nvGraphicFramePr>
        <p:xfrm>
          <a:off x="1524000" y="3472032"/>
          <a:ext cx="9144000" cy="1615605"/>
        </p:xfrm>
        <a:graphic>
          <a:graphicData uri="http://schemas.openxmlformats.org/drawingml/2006/table">
            <a:tbl>
              <a:tblPr firstRow="1" bandRow="1">
                <a:noFil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205039">
                <a:tc gridSpan="3">
                  <a:txBody>
                    <a:bodyPr/>
                    <a:lstStyle/>
                    <a:p>
                      <a:pPr marL="0" marR="0" lvl="0" indent="0" algn="ctr" rtl="0">
                        <a:lnSpc>
                          <a:spcPct val="100000"/>
                        </a:lnSpc>
                        <a:spcBef>
                          <a:spcPts val="0"/>
                        </a:spcBef>
                        <a:spcAft>
                          <a:spcPts val="0"/>
                        </a:spcAft>
                        <a:buClr>
                          <a:srgbClr val="000000"/>
                        </a:buClr>
                        <a:buSzPts val="1200"/>
                        <a:buFont typeface="Arial"/>
                        <a:buNone/>
                      </a:pPr>
                      <a:r>
                        <a:rPr lang="en-US" sz="1000" u="none" strike="noStrike" cap="none">
                          <a:latin typeface="Arial"/>
                          <a:ea typeface="Arial"/>
                          <a:cs typeface="Arial"/>
                          <a:sym typeface="Arial"/>
                        </a:rPr>
                        <a:t>SMART Goals (High School)</a:t>
                      </a:r>
                      <a:endParaRPr sz="1000" u="none" strike="noStrike" cap="none">
                        <a:latin typeface="Arial"/>
                        <a:ea typeface="Arial"/>
                        <a:cs typeface="Arial"/>
                        <a:sym typeface="Arial"/>
                      </a:endParaRPr>
                    </a:p>
                  </a:txBody>
                  <a:tcPr marL="44997" marR="44997" marT="22509" marB="22509"/>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410566">
                <a:tc>
                  <a:txBody>
                    <a:bodyPr/>
                    <a:lstStyle/>
                    <a:p>
                      <a:pPr marL="0" marR="0" lvl="0" indent="0" algn="ctr" rtl="0">
                        <a:lnSpc>
                          <a:spcPct val="115000"/>
                        </a:lnSpc>
                        <a:spcBef>
                          <a:spcPts val="0"/>
                        </a:spcBef>
                        <a:spcAft>
                          <a:spcPts val="0"/>
                        </a:spcAft>
                        <a:buClr>
                          <a:srgbClr val="000000"/>
                        </a:buClr>
                        <a:buSzPts val="1100"/>
                        <a:buFont typeface="Arial"/>
                        <a:buNone/>
                      </a:pPr>
                      <a:endParaRPr sz="900" b="1" u="none" strike="noStrike" cap="none">
                        <a:latin typeface="Arial"/>
                        <a:ea typeface="Arial"/>
                        <a:cs typeface="Arial"/>
                        <a:sym typeface="Arial"/>
                      </a:endParaRPr>
                    </a:p>
                  </a:txBody>
                  <a:tcPr marL="44997" marR="44997" marT="22509" marB="22509" anchor="ctr">
                    <a:solidFill>
                      <a:srgbClr val="990099">
                        <a:alpha val="40000"/>
                      </a:srgbClr>
                    </a:solidFill>
                  </a:tcPr>
                </a:tc>
                <a:tc>
                  <a:txBody>
                    <a:bodyPr/>
                    <a:lstStyle/>
                    <a:p>
                      <a:pPr marL="0" marR="0" lvl="0" indent="0" algn="ctr" rtl="0">
                        <a:lnSpc>
                          <a:spcPct val="115000"/>
                        </a:lnSpc>
                        <a:spcBef>
                          <a:spcPts val="0"/>
                        </a:spcBef>
                        <a:spcAft>
                          <a:spcPts val="0"/>
                        </a:spcAft>
                        <a:buClr>
                          <a:srgbClr val="000000"/>
                        </a:buClr>
                        <a:buSzPts val="1100"/>
                        <a:buFont typeface="Arial"/>
                        <a:buNone/>
                      </a:pPr>
                      <a:endParaRPr sz="800" b="1" u="none" strike="noStrike" cap="none">
                        <a:latin typeface="Arial"/>
                        <a:ea typeface="Arial"/>
                        <a:cs typeface="Arial"/>
                        <a:sym typeface="Arial"/>
                      </a:endParaRPr>
                    </a:p>
                  </a:txBody>
                  <a:tcPr marL="44997" marR="44997" marT="22509" marB="22509" anchor="ctr">
                    <a:solidFill>
                      <a:srgbClr val="990099">
                        <a:alpha val="29019"/>
                      </a:srgbClr>
                    </a:solidFill>
                  </a:tcPr>
                </a:tc>
                <a:tc>
                  <a:txBody>
                    <a:bodyPr/>
                    <a:lstStyle/>
                    <a:p>
                      <a:pPr marL="0" marR="0" lvl="0" indent="0" algn="ctr" rtl="0">
                        <a:lnSpc>
                          <a:spcPct val="100000"/>
                        </a:lnSpc>
                        <a:spcBef>
                          <a:spcPts val="0"/>
                        </a:spcBef>
                        <a:spcAft>
                          <a:spcPts val="0"/>
                        </a:spcAft>
                        <a:buClr>
                          <a:srgbClr val="000000"/>
                        </a:buClr>
                        <a:buSzPts val="1050"/>
                        <a:buFont typeface="Arial"/>
                        <a:buNone/>
                      </a:pPr>
                      <a:endParaRPr sz="900" b="1" u="none" strike="noStrike" cap="none">
                        <a:latin typeface="Arial"/>
                        <a:ea typeface="Arial"/>
                        <a:cs typeface="Arial"/>
                        <a:sym typeface="Arial"/>
                      </a:endParaRPr>
                    </a:p>
                  </a:txBody>
                  <a:tcPr marL="44997" marR="44997" marT="22509" marB="22509" anchor="ctr">
                    <a:solidFill>
                      <a:srgbClr val="990099">
                        <a:alpha val="20000"/>
                      </a:srgbClr>
                    </a:solidFill>
                  </a:tcPr>
                </a:tc>
                <a:extLst>
                  <a:ext uri="{0D108BD9-81ED-4DB2-BD59-A6C34878D82A}">
                    <a16:rowId xmlns:a16="http://schemas.microsoft.com/office/drawing/2014/main" val="10001"/>
                  </a:ext>
                </a:extLst>
              </a:tr>
            </a:tbl>
          </a:graphicData>
        </a:graphic>
      </p:graphicFrame>
    </p:spTree>
  </p:cSld>
  <p:clrMapOvr>
    <a:masterClrMapping/>
  </p:clrMapOvr>
</p:sld>
</file>

<file path=ppt/theme/theme1.xml><?xml version="1.0" encoding="utf-8"?>
<a:theme xmlns:a="http://schemas.openxmlformats.org/drawingml/2006/main" name="ShapesVTI">
  <a:themeElements>
    <a:clrScheme name="APS 5">
      <a:dk1>
        <a:sysClr val="windowText" lastClr="000000"/>
      </a:dk1>
      <a:lt1>
        <a:sysClr val="window" lastClr="FFFFFF"/>
      </a:lt1>
      <a:dk2>
        <a:srgbClr val="0083A9"/>
      </a:dk2>
      <a:lt2>
        <a:srgbClr val="E7E6E6"/>
      </a:lt2>
      <a:accent1>
        <a:srgbClr val="F3CF45"/>
      </a:accent1>
      <a:accent2>
        <a:srgbClr val="D47B22"/>
      </a:accent2>
      <a:accent3>
        <a:srgbClr val="A92A91"/>
      </a:accent3>
      <a:accent4>
        <a:srgbClr val="0083A9"/>
      </a:accent4>
      <a:accent5>
        <a:srgbClr val="A92A91"/>
      </a:accent5>
      <a:accent6>
        <a:srgbClr val="159839"/>
      </a:accent6>
      <a:hlink>
        <a:srgbClr val="D47B22"/>
      </a:hlink>
      <a:folHlink>
        <a:srgbClr val="159839"/>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2.xml><?xml version="1.0" encoding="utf-8"?>
<a:theme xmlns:a="http://schemas.openxmlformats.org/drawingml/2006/main" name="Office Theme">
  <a:themeElements>
    <a:clrScheme name="APS Colors">
      <a:dk1>
        <a:sysClr val="windowText" lastClr="000000"/>
      </a:dk1>
      <a:lt1>
        <a:sysClr val="window" lastClr="FFFFFF"/>
      </a:lt1>
      <a:dk2>
        <a:srgbClr val="0083A9"/>
      </a:dk2>
      <a:lt2>
        <a:srgbClr val="E7E6E6"/>
      </a:lt2>
      <a:accent1>
        <a:srgbClr val="0083A9"/>
      </a:accent1>
      <a:accent2>
        <a:srgbClr val="D47B22"/>
      </a:accent2>
      <a:accent3>
        <a:srgbClr val="F3CF45"/>
      </a:accent3>
      <a:accent4>
        <a:srgbClr val="159839"/>
      </a:accent4>
      <a:accent5>
        <a:srgbClr val="595B5D"/>
      </a:accent5>
      <a:accent6>
        <a:srgbClr val="A92A91"/>
      </a:accent6>
      <a:hlink>
        <a:srgbClr val="D47B22"/>
      </a:hlink>
      <a:folHlink>
        <a:srgbClr val="F3CF45"/>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Color-Block_Win32_jx_v9.potx" id="{B1D493D9-AF74-4AD6-8F0C-5B1308D7041B}" vid="{1AA99070-5A1F-42D2-9F5B-E7354C964689}"/>
    </a:ext>
  </a:extLst>
</a:theme>
</file>

<file path=ppt/theme/theme3.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d37e30bb-5f32-4411-a640-0b4044b692bf" xsi:nil="true"/>
    <lcf76f155ced4ddcb4097134ff3c332f xmlns="d37e30bb-5f32-4411-a640-0b4044b692bf">
      <Terms xmlns="http://schemas.microsoft.com/office/infopath/2007/PartnerControls"/>
    </lcf76f155ced4ddcb4097134ff3c332f>
    <TaxCatchAll xmlns="ffb952a0-74d9-4848-89d6-000c4b1b707a" xsi:nil="true"/>
    <SharedWithUsers xmlns="ffb952a0-74d9-4848-89d6-000c4b1b707a">
      <UserInfo>
        <DisplayName>Gipson, Chaundra</DisplayName>
        <AccountId>16</AccountId>
        <AccountType/>
      </UserInfo>
      <UserInfo>
        <DisplayName>Jacobi, Diane</DisplayName>
        <AccountId>12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B088E750FB87F439BAD6BE3B18C0B0C" ma:contentTypeVersion="16" ma:contentTypeDescription="Create a new document." ma:contentTypeScope="" ma:versionID="e9ac72388ecc15a5401bef62bf5ea167">
  <xsd:schema xmlns:xsd="http://www.w3.org/2001/XMLSchema" xmlns:xs="http://www.w3.org/2001/XMLSchema" xmlns:p="http://schemas.microsoft.com/office/2006/metadata/properties" xmlns:ns2="d37e30bb-5f32-4411-a640-0b4044b692bf" xmlns:ns3="ffb952a0-74d9-4848-89d6-000c4b1b707a" targetNamespace="http://schemas.microsoft.com/office/2006/metadata/properties" ma:root="true" ma:fieldsID="cad030c8869138e81215bf80749ff2c0" ns2:_="" ns3:_="">
    <xsd:import namespace="d37e30bb-5f32-4411-a640-0b4044b692bf"/>
    <xsd:import namespace="ffb952a0-74d9-4848-89d6-000c4b1b707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7e30bb-5f32-4411-a640-0b4044b692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67761e9-a222-483c-a923-fec0f75753a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fb952a0-74d9-4848-89d6-000c4b1b707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584ace9-6060-48e0-9721-f33996d2e2e3}" ma:internalName="TaxCatchAll" ma:showField="CatchAllData" ma:web="ffb952a0-74d9-4848-89d6-000c4b1b70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DEF148-1770-458F-8F5B-C3D0A278AA97}">
  <ds:schemaRefs>
    <ds:schemaRef ds:uri="http://purl.org/dc/elements/1.1/"/>
    <ds:schemaRef ds:uri="http://purl.org/dc/terms/"/>
    <ds:schemaRef ds:uri="d37e30bb-5f32-4411-a640-0b4044b692bf"/>
    <ds:schemaRef ds:uri="ffb952a0-74d9-4848-89d6-000c4b1b707a"/>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1A449C04-64B3-4403-94B7-8D2284C38D1B}">
  <ds:schemaRefs>
    <ds:schemaRef ds:uri="http://schemas.microsoft.com/sharepoint/v3/contenttype/forms"/>
  </ds:schemaRefs>
</ds:datastoreItem>
</file>

<file path=customXml/itemProps3.xml><?xml version="1.0" encoding="utf-8"?>
<ds:datastoreItem xmlns:ds="http://schemas.openxmlformats.org/officeDocument/2006/customXml" ds:itemID="{1EEE6EEE-A090-4C94-8AD2-1F94BE8FF3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7e30bb-5f32-4411-a640-0b4044b692bf"/>
    <ds:schemaRef ds:uri="ffb952a0-74d9-4848-89d6-000c4b1b70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{B8EF6DDF-79B9-44FA-AB15-D553D3962920}tf78504181_win32</Template>
  <TotalTime>601</TotalTime>
  <Words>1408</Words>
  <Application>Microsoft Office PowerPoint</Application>
  <PresentationFormat>Widescreen</PresentationFormat>
  <Paragraphs>194</Paragraphs>
  <Slides>18</Slides>
  <Notes>3</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18</vt:i4>
      </vt:variant>
    </vt:vector>
  </HeadingPairs>
  <TitlesOfParts>
    <vt:vector size="29" baseType="lpstr">
      <vt:lpstr>Arial</vt:lpstr>
      <vt:lpstr>Arial Black</vt:lpstr>
      <vt:lpstr>Avenir Next LT Pro</vt:lpstr>
      <vt:lpstr>Calibri</vt:lpstr>
      <vt:lpstr>Sabon Next LT</vt:lpstr>
      <vt:lpstr>Tw Cen MT</vt:lpstr>
      <vt:lpstr>Verdana</vt:lpstr>
      <vt:lpstr>ShapesVTI</vt:lpstr>
      <vt:lpstr>Office Theme</vt:lpstr>
      <vt:lpstr>1_Office Theme</vt:lpstr>
      <vt:lpstr>2_Office Theme</vt:lpstr>
      <vt:lpstr>Principal Sessoms Report </vt:lpstr>
      <vt:lpstr>Where We Are</vt:lpstr>
      <vt:lpstr>Timeline for GO Teams</vt:lpstr>
      <vt:lpstr>Discussion Items</vt:lpstr>
      <vt:lpstr>Current Strategic Plan</vt:lpstr>
      <vt:lpstr>PowerPoint Presentation</vt:lpstr>
      <vt:lpstr>Continuous Improvement Plan</vt:lpstr>
      <vt:lpstr>PowerPoint Presentation</vt:lpstr>
      <vt:lpstr>PowerPoint Presentation</vt:lpstr>
      <vt:lpstr>Our Current Progress Monitoring Measures </vt:lpstr>
      <vt:lpstr>NWEA/MAP Data</vt:lpstr>
      <vt:lpstr>PowerPoint Presentation</vt:lpstr>
      <vt:lpstr>PowerPoint Presentation</vt:lpstr>
      <vt:lpstr>PowerPoint Presentation</vt:lpstr>
      <vt:lpstr>GO Team Discussion: Data Protocol</vt:lpstr>
      <vt:lpstr>Strategic planning will help you fully uncover your available options, set priorities for them, and define the methods to achieve them.</vt:lpstr>
      <vt:lpstr>Where we’re going</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 Team Meeting #2</dc:title>
  <dc:creator>Jacobi, Diane</dc:creator>
  <cp:lastModifiedBy>Sessoms, Ernest</cp:lastModifiedBy>
  <cp:revision>7</cp:revision>
  <dcterms:created xsi:type="dcterms:W3CDTF">2022-09-07T14:53:24Z</dcterms:created>
  <dcterms:modified xsi:type="dcterms:W3CDTF">2022-10-12T18:24:26Z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0x0101009B088E750FB87F439BAD6BE3B18C0B0C</vt:lpwstr>
  </property>
  <property fmtid="{D5CDD505-2E9C-101B-9397-08002B2CF9AE}" pid="3" name="MediaServiceImageTags">
    <vt:lpwstr/>
  </property>
</Properties>
</file>